
<file path=META-INF/manifest.xml><?xml version="1.0" encoding="utf-8"?>
<manifest:manifest xmlns:manifest="urn:oasis:names:tc:opendocument:xmlns:manifest:1.0">
  <manifest:file-entry manifest:full-path="/" manifest:media-type="application/vnd.oasis.opendocument.presentation"/>
  <manifest:file-entry manifest:full-path="content.xml" manifest:media-type="text/xml"/>
  <manifest:file-entry manifest:full-path="media/image1.jpeg" manifest:media-type="image/jpeg"/>
  <manifest:file-entry manifest:full-path="media/image2.jpeg" manifest:media-type="image/jpeg"/>
  <manifest:file-entry manifest:full-path="media/image3.jpeg" manifest:media-type="image/jpeg"/>
  <manifest:file-entry manifest:full-path="media/image4.jpeg" manifest:media-type="image/jpeg"/>
  <manifest:file-entry manifest:full-path="media/image5.jpeg" manifest:media-type="image/jpeg"/>
  <manifest:file-entry manifest:full-path="media/image6.jpeg" manifest:media-type="image/jpeg"/>
  <manifest:file-entry manifest:full-path="media/image7.jpeg" manifest:media-type="image/jpeg"/>
  <manifest:file-entry manifest:full-path="media/image8.jpeg" manifest:media-type="image/jpeg"/>
  <manifest:file-entry manifest:full-path="media/image9.jpeg" manifest:media-type="image/jpeg"/>
  <manifest:file-entry manifest:full-path="media/image10.jpeg" manifest:media-type="image/jpeg"/>
  <manifest:file-entry manifest:full-path="media/image11.jpeg" manifest:media-type="image/jpeg"/>
  <manifest:file-entry manifest:full-path="media/image12.jpeg" manifest:media-type="image/jpeg"/>
  <manifest:file-entry manifest:full-path="media/image13.jpeg" manifest:media-type="image/jpeg"/>
  <manifest:file-entry manifest:full-path="media/image14.jpeg" manifest:media-type="image/jpeg"/>
  <manifest:file-entry manifest:full-path="media/image15.jpeg" manifest:media-type="image/jpeg"/>
  <manifest:file-entry manifest:full-path="media/image16.jpeg" manifest:media-type="image/jpeg"/>
  <manifest:file-entry manifest:full-path="media/image17.png" manifest:media-type="image/png"/>
  <manifest:file-entry manifest:full-path="media/image18.png" manifest:media-type="image/png"/>
  <manifest:file-entry manifest:full-path="media/image19.png" manifest:media-type="image/png"/>
  <manifest:file-entry manifest:full-path="media/image20.jpeg" manifest:media-type="image/jpeg"/>
  <manifest:file-entry manifest:full-path="media/image21.png" manifest:media-type="image/png"/>
  <manifest:file-entry manifest:full-path="settings.xml" manifest:media-type="text/xml"/>
  <manifest:file-entry manifest:full-path="styles.xml" manifest:media-type="text/xml"/>
  <manifest:file-entry manifest:full-path="Thumbnails/thumbnail.png" manifest:media-type="image/png"/>
  <manifest:file-entry manifest:full-path="meta.xml" manifest:media-type="text/xml"/>
</manifest:manifest>
</file>

<file path=Thumbnails/thumbnail.png>
</file>

<file path=content.xml><?xml version="1.0" encoding="utf-8"?>
<office:document-content xmlns:dom="http://www.w3.org/2001/xml-events" xmlns:draw="urn:oasis:names:tc:opendocument:xmlns:drawing:1.0" xmlns:fo="urn:oasis:names:tc:opendocument:xmlns:xsl-fo-compatible:1.0" xmlns:presentation="urn:oasis:names:tc:opendocument:xmlns:presentation:1.0" xmlns:script="urn:oasis:names:tc:opendocument:xmlns:script:1.0" xmlns:smil="urn:oasis:names:tc:opendocument:xmlns:smil-compatible:1.0" xmlns:style="urn:oasis:names:tc:opendocument:xmlns:style:1.0" xmlns:svg="urn:oasis:names:tc:opendocument:xmlns:svg-compatible:1.0" xmlns:table="urn:oasis:names:tc:opendocument:xmlns:table:1.0" xmlns:text="urn:oasis:names:tc:opendocument:xmlns:text:1.0" xmlns:xlink="http://www.w3.org/1999/xlink" xmlns:office="urn:oasis:names:tc:opendocument:xmlns:office:1.0" office:version="1.3">
  <office:automatic-styles>
    <style:style style:family="text" style:name="a431">
      <style:text-properties fo:font-variant="normal" fo:text-transform="none" fo:color="#efede3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32">
      <style:paragraph-properties fo:line-height="8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34">
      <style:text-properties fo:font-variant="normal" fo:text-transform="none" fo:color="#efede3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35">
      <style:paragraph-properties fo:line-height="8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510">
      <style:graphic-properties draw:fill="none" draw:stroke="none"/>
    </style:style>
    <style:style style:family="text" style:name="a437">
      <style:text-properties fo:font-variant="normal" fo:text-transform="none" fo:color="#efede3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511" style:parent-style-name="Graphics">
      <style:graphic-properties draw:fill="none" draw:stroke="none"/>
    </style:style>
    <style:style style:family="paragraph" style:name="a438">
      <style:paragraph-properties fo:line-height="8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drawing-page" style:name="a512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text" style:name="a513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14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515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51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17">
      <style:paragraph-properties fo:line-height="94%" fo:text-align="left" style:tab-stop-distance="1in" fo:margin-left="0.41944in" fo:margin-right="0in" fo:text-indent="-0.41944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519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drawing-page" style:name="a402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text" style:name="a403">
      <style:text-properties fo:text-transform="uppercase" fo:color="#191b0e" style:text-line-through-type="none" style:text-line-through-style="none" style:text-line-through-width="auto" style:text-line-through-color="font-color" style:text-position="0% 100%" fo:font-family="Franklin Gothic Book" fo:font-size="1in" style:font-size-asian="1in" style:font-size-complex="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04">
      <style:paragraph-properties fo:line-height="89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70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405">
      <style:graphic-properties fo:wrap-option="wrap" fo:padding-top="0.05in" fo:padding-bottom="0.05in" fo:padding-left="0.1in" fo:padding-right="0.1in" draw:textarea-vertical-align="bottom" draw:textarea-horizontal-align="center" draw:fill="none" draw:stroke="none" draw:auto-grow-width="false" draw:auto-grow-height="false"/>
      <style:paragraph-properties style:font-independent-line-spacing="true" style:writing-mode="lr-tb"/>
    </style:style>
    <style:style style:family="paragraph" style:name="a471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0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31944in" style:font-size-asian="0.31944in" style:font-size-complex="0.31944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07">
      <style:paragraph-properties fo:line-height="112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473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resentation" style:name="a408">
      <style:graphic-properties fo:wrap-option="wrap" fo:padding-top="0.05in" fo:padding-bottom="0.05in" fo:padding-left="0.1in" fo:padding-right="0.1in" draw:textarea-vertical-align="top" draw:textarea-horizontal-align="center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graphic" style:name="a474" style:parent-style-name="Graphics">
      <style:graphic-properties draw:fill="none" fo:clip="rect(0in, 0in, 0in, 0in)" draw:stroke="none"/>
    </style:style>
    <style:style style:family="drawing-page" style:name="a409">
      <style:drawing-page-properties draw:fill="solid" draw:fill-color="#191b0e" draw:opacity="100%" presentation:transition-type="manual" presentation:transition-speed="slow" presentation:visibility="visible" draw:background-size="border" presentation:background-objects-visible="true" presentation:background-visible="false" presentation:display-header="false" presentation:display-footer="false" presentation:display-page-number="false" presentation:display-date-time="false"/>
    </style:style>
    <style:style style:family="graphic" style:name="a475" style:parent-style-name="Graphics">
      <style:graphic-properties draw:fill="none" fo:clip="rect(0in, 0in, 0in, 0in)" draw:stroke="none"/>
    </style:style>
    <style:style style:family="graphic" style:name="a476" style:parent-style-name="Graphics">
      <style:graphic-properties draw:fill="none" fo:clip="rect(0in, 0in, 0in, 0in)" draw:stroke="none"/>
    </style:style>
    <style:style style:family="drawing-page" style:name="a477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text" style:name="a47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79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40">
      <style:text-properties fo:font-variant="normal" fo:text-transform="none" fo:color="#efede3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41">
      <style:paragraph-properties fo:line-height="8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443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drawing-page" style:name="a444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text" style:name="a44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46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447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44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49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410" style:parent-style-name="Graphics">
      <style:graphic-properties draw:fill="none" fo:clip="rect(0in, 1.47594in, 0in, 0in)" draw:stroke="none"/>
    </style:style>
    <style:style style:family="graphic" style:name="a411" style:parent-style-name="Graphics">
      <style:graphic-properties draw:fill="none" fo:clip="rect(1.55278in, -0.00051in, 9.41426in, 0in)" draw:stroke="none"/>
    </style:style>
    <style:style style:family="text" style:name="a412">
      <style:text-properties fo:font-variant="normal" fo:text-transform="none" fo:color="#ffffff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13">
      <style:paragraph-properties fo:line-height="100%" fo:text-align="center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414">
      <style:graphic-properties fo:wrap-option="wrap" fo:padding-top="0.05in" fo:padding-bottom="0.05in" fo:padding-left="0.1in" fo:padding-right="0.1in" draw:textarea-vertical-align="middle" draw:textarea-horizontal-align="center" draw:fill="solid" draw:fill-color="#191b0e" draw:opacity="68%" draw:stroke="none" draw:auto-grow-width="false" draw:auto-grow-height="false" style:protect="position size"/>
      <style:paragraph-properties style:font-independent-line-spacing="true" style:writing-mode="lr-tb"/>
    </style:style>
    <style:style style:family="text" style:name="a415">
      <style:text-properties fo:text-transform="uppercase" fo:color="#efede3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480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resentation" style:name="a481">
      <style:graphic-properties draw:fill="none" draw:stroke="none"/>
    </style:style>
    <style:style style:family="paragraph" style:name="a416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482" style:parent-style-name="Graphics">
      <style:graphic-properties draw:fill="none" draw:stroke="none"/>
    </style:style>
    <style:style style:family="presentation" style:name="a417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drawing-page" style:name="a483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graphic" style:name="a418" style:parent-style-name="Graphics">
      <style:graphic-properties draw:fill="none" fo:clip="rect(3.13072in, 0.00025in, 10.90584in, 0in)" draw:stroke="none"/>
    </style:style>
    <style:style style:family="text" style:name="a48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19">
      <style:text-properties fo:font-variant="normal" fo:text-transform="none" fo:color="#ffffff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85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486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resentation" style:name="a487">
      <style:graphic-properties draw:fill="none" draw:stroke="none"/>
    </style:style>
    <style:style style:family="graphic" style:name="a488" style:parent-style-name="Graphics">
      <style:graphic-properties draw:fill="none" draw:stroke="none"/>
    </style:style>
    <style:style style:family="graphic" style:name="a489" style:parent-style-name="Graphics">
      <style:graphic-properties draw:fill="none" draw:stroke="none"/>
    </style:style>
    <style:style style:family="text" style:name="a450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3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57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59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20">
      <style:paragraph-properties fo:line-height="100%" fo:text-align="center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421">
      <style:graphic-properties fo:wrap-option="wrap" fo:padding-top="0.05in" fo:padding-bottom="0.05in" fo:padding-left="0.1in" fo:padding-right="0.1in" draw:textarea-vertical-align="middle" draw:textarea-horizontal-align="center" draw:fill="solid" draw:fill-color="#efede3" draw:opacity="100%" draw:stroke="none" draw:auto-grow-width="false" draw:auto-grow-height="false" style:protect="position size"/>
      <style:paragraph-properties style:font-independent-line-spacing="true" style:writing-mode="lr-tb"/>
    </style:style>
    <style:style style:family="text" style:name="a422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23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424">
      <style:graphic-properties fo:wrap-option="wrap" fo:padding-top="0in" fo:padding-bottom="0in" fo:padding-left="0in" fo:padding-right="0in" draw:textarea-vertical-align="top" draw:textarea-horizontal-align="left" draw:fill="solid" draw:fill-color="#efede3" draw:opacity="100%" draw:stroke="none" draw:auto-grow-width="false" draw:auto-grow-height="false" style:protect="position size"/>
      <style:paragraph-properties style:font-independent-line-spacing="true" style:writing-mode="lr-tb"/>
    </style:style>
    <style:style style:family="graphic" style:name="a490" style:parent-style-name="Graphics">
      <style:graphic-properties draw:fill="none" draw:stroke="none"/>
    </style:style>
    <style:style style:family="text" style:name="a425">
      <style:text-properties fo:font-variant="normal" fo:text-transform="none" fo:color="#efede3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491" style:parent-style-name="Graphics">
      <style:graphic-properties draw:fill="none" draw:stroke="none"/>
    </style:style>
    <style:style style:family="drawing-page" style:name="a500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paragraph" style:name="a426">
      <style:paragraph-properties fo:line-height="8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492" style:parent-style-name="Graphics">
      <style:graphic-properties draw:fill="none" draw:stroke="none"/>
    </style:style>
    <style:style style:family="text" style:name="a50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493" style:parent-style-name="Graphics">
      <style:graphic-properties draw:fill="none" draw:stroke="none"/>
    </style:style>
    <style:style style:family="paragraph" style:name="a502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28">
      <style:text-properties fo:font-variant="normal" fo:text-transform="none" fo:color="#efede3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494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presentation" style:name="a503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429">
      <style:paragraph-properties fo:line-height="8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9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504">
      <style:graphic-properties draw:fill="none" draw:stroke="none"/>
    </style:style>
    <style:style style:family="paragraph" style:name="a496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505" style:parent-style-name="Graphics">
      <style:graphic-properties draw:fill="none" draw:stroke="none"/>
    </style:style>
    <style:style style:family="presentation" style:name="a497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drawing-page" style:name="a506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presentation" style:name="a498">
      <style:graphic-properties draw:fill="none" draw:stroke="none"/>
    </style:style>
    <style:style style:family="text" style:name="a50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499" style:parent-style-name="Graphics">
      <style:graphic-properties draw:fill="none" draw:stroke="none"/>
    </style:style>
    <style:style style:family="paragraph" style:name="a508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509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460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63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6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GB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68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text:list-style style:name="a436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430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442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472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427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518">
      <text:list-level-style-bullet text:level="1" text:bullet-char="■">
        <style:list-level-properties text:space-before="0in" text:min-label-width="0.41944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1944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1944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1944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1944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1944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1944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1944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1944in"/>
        <style:text-properties fo:font-family="Franklin Gothic Book" style:font-family-generic="swiss" style:font-pitch="variable" fo:font-size="100%"/>
      </text:list-level-style-bullet>
    </text:list-style>
    <text:list-style style:name="a439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433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469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458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464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</office:automatic-styles>
  <office:body>
    <office:presentation>
      <draw:page draw:name="Slide1" draw:style-name="a402" draw:master-page-name="Master1-Layout1-title-Titeldia" presentation:presentation-page-layout-name="Master1-PPL1" draw:id="Slide-256">
        <draw:frame draw:id="id79" presentation:style-name="a405" draw:name="Titel 1" svg:x="2.09441in" svg:y="1.95588in" svg:width="9.14395in" svg:height="2.29465in" presentation:class="title" presentation:placeholder="false">
          <draw:text-box>
            <text:p text:style-name="a404" text:class-names="" text:cond-style-name="">
              <text:span text:style-name="a403" text:class-names="">
                Mute
                <text:s text:c="1"/>
              </text:span>
            </text:p>
          </draw:text-box>
          <svg:title/>
          <svg:desc/>
        </draw:frame>
        <draw:frame draw:id="id80" presentation:style-name="a408" draw:name="Ondertitel 2" svg:x="2.93078in" svg:y="4.32664in" svg:width="7.47121in" svg:height="1.18792in" presentation:class="subtitle" presentation:placeholder="false">
          <draw:text-box>
            <text:p text:style-name="a407" text:class-names="" text:cond-style-name="">
              <text:span text:style-name="a406" text:class-names="">Sprint 2</text:span>
            </text:p>
          </draw:text-box>
          <svg:title/>
          <svg:desc/>
        </draw:frame>
      </draw:page>
      <draw:page draw:name="Slide2" draw:style-name="a409" draw:master-page-name="Master1-Layout2-obj-Titel-en-object" presentation:presentation-page-layout-name="Master1-PPL2" draw:id="Slide-257">
        <draw:frame draw:id="id81" draw:style-name="a410" draw:name="Afbeelding 10" svg:x="0.00002in" svg:y="3.75in" svg:width="4.78295in" svg:height="3.75in" style:rel-width="scale" style:rel-height="scale">
          <draw:image xlink:href="media/image1.jpeg" xlink:type="simple" xlink:show="embed" xlink:actuate="onLoad"/>
          <svg:title/>
          <svg:desc>Afbeelding met vies
Automatisch gegenereerde beschrijving</svg:desc>
        </draw:frame>
        <draw:frame draw:id="id82" draw:style-name="a411" draw:name="Afbeelding 8" svg:x="5.03037in" svg:y="0.00001in" svg:width="8.30296in" svg:height="7.49958in" style:rel-width="scale" style:rel-height="scale">
          <draw:image xlink:href="media/image2.jpeg" xlink:type="simple" xlink:show="embed" xlink:actuate="onLoad"/>
          <svg:title/>
          <svg:desc>Afbeelding met grond, buiten, gebouw, vloer
Automatisch gegenereerde beschrijving</svg:desc>
        </draw:frame>
        <draw:custom-shape svg:x="4.91667in" svg:y="0in" svg:width="8.41667in" svg:height="7.5in" draw:id="id83" draw:style-name="a414" draw:name="Rectangle 28">
          <svg:title/>
          <svg:desc/>
          <text:p text:style-name="a413" text:class-names="" text:cond-style-name="">
            <text:span text:style-name="a412" text:class-names=""/>
          </text:p>
          <draw:enhanced-geometry xmlns:dr3d="urn:oasis:names:tc:opendocument:xmlns:dr3d:1.0" draw:type="non-primitive" svg:viewBox="0 0 21600 21600" draw:enhanced-path="M 0 0 L 21600 0 21600 21600 0 21600 Z N"/>
        </draw:custom-shape>
        <draw:frame draw:id="id84" presentation:style-name="a417" draw:name="Titel 1" svg:x="5.57833in" svg:y="0.75in" svg:width="6.755in" svg:height="1.625in" presentation:class="title" presentation:placeholder="false">
          <draw:text-box>
            <text:p text:style-name="a416" text:class-names="" text:cond-style-name="">
              <text:span text:style-name="a415" text:class-names="">
                Rv
                <text:s text:c="1"/>
              </text:span>
            </text:p>
          </draw:text-box>
          <svg:title/>
          <svg:desc/>
        </draw:frame>
        <draw:frame draw:id="id85" draw:style-name="a418" draw:name="Afbeelding 6" svg:x="0.00002in" svg:y="0.00001in" svg:width="4.78998in" svg:height="3.74999in" style:rel-width="scale" style:rel-height="scale">
          <draw:image xlink:href="media/image3.jpeg" xlink:type="simple" xlink:show="embed" xlink:actuate="onLoad"/>
          <svg:title/>
          <svg:desc/>
        </draw:frame>
        <draw:custom-shape svg:x="0in" svg:y="3.625in" svg:width="4.78297in" svg:height="0.25in" draw:id="id86" draw:style-name="a421" draw:name="Rectangle 30">
          <svg:title/>
          <svg:desc/>
          <text:p text:style-name="a420" text:class-names="" text:cond-style-name="">
            <text:span text:style-name="a419" text:class-names=""/>
          </text:p>
          <draw:enhanced-geometry xmlns:dr3d="urn:oasis:names:tc:opendocument:xmlns:dr3d:1.0" draw:type="non-primitive" svg:viewBox="0 0 21600 21600" draw:enhanced-path="M 0 0 L 21600 0 21600 21600 0 21600 Z N"/>
        </draw:custom-shape>
        <draw:custom-shape svg:x="4.78297in" svg:y="0.00041in" svg:width="0.25in" svg:height="7.5in" draw:id="id87" draw:style-name="a424" draw:name="Rectangle 32">
          <svg:title/>
          <svg:desc/>
          <text:p text:style-name="a423" text:class-names="" text:cond-style-name="">
            <text:span text:style-name="a422" text:class-names=""/>
          </text:p>
          <draw:enhanced-geometry xmlns:dr3d="urn:oasis:names:tc:opendocument:xmlns:dr3d:1.0" draw:type="non-primitive" svg:viewBox="0 0 21600 21600" draw:enhanced-path="M 0 0 L 21600 0 21600 21600 0 21600 Z N"/>
        </draw:custom-shape>
        <draw:frame draw:id="id88" presentation:style-name="a443" draw:name="Tijdelijke aanduiding voor inhoud 14" svg:x="5.57833in" svg:y="2.5in" svg:width="6.755in" svg:height="3.91667in" presentation:class="outline" presentation:placeholder="false">
          <draw:text-box>
            <text:list text:style-name="a427">
              <text:list-item>
                <text:p text:style-name="a426" text:class-names="" text:cond-style-name="">
                  <text:span text:style-name="a425" text:class-names="">Het skelet van het ei is af</text:span>
                </text:p>
              </text:list-item>
            </text:list>
            <text:list text:style-name="a430">
              <text:list-item>
                <text:p text:style-name="a429" text:class-names="" text:cond-style-name="">
                  <text:span text:style-name="a428" text:class-names="">Voor de bovenkant gaan we buizen gebruiken en daar omheen gaan we papier-maché gebruiken.</text:span>
                </text:p>
              </text:list-item>
            </text:list>
            <text:list text:style-name="a433">
              <text:list-item>
                <text:p text:style-name="a432" text:class-names="" text:cond-style-name="">
                  <text:span text:style-name="a431" text:class-names="">Het vossenhoofd is ook af die moet op de paspop gezet worden.</text:span>
                </text:p>
              </text:list-item>
            </text:list>
            <text:list text:style-name="a436">
              <text:list-item>
                <text:p text:style-name="a435" text:class-names="" text:cond-style-name="">
                  <text:span text:style-name="a434" text:class-names="">
                    Aan de wolken zijn we begonnen aan het einde van de dag zullen die af zijn.
                    <text:s text:c="1"/>
                  </text:span>
                </text:p>
              </text:list-item>
            </text:list>
            <text:list text:style-name="a439">
              <text:list-item>
                <text:p text:style-name="a438" text:class-names="" text:cond-style-name="">
                  <text:span text:style-name="a437" text:class-names="">Qua spullen moeten we alleen nog takken voor het nest verzamelen en planten en bloemen voor de tuin om het ei heen.</text:span>
                </text:p>
              </text:list-item>
            </text:list>
            <text:list text:style-name="a442">
              <text:list-item>
                <text:p text:style-name="a441" text:class-names="" text:cond-style-name="">
                  <text:span text:style-name="a440" text:class-names=""/>
                </text:p>
              </text:list-item>
            </text:list>
          </draw:text-box>
          <svg:title/>
          <svg:desc/>
        </draw:frame>
      </draw:page>
      <draw:page draw:name="Slide3" draw:style-name="a444" draw:master-page-name="Master1-Layout2-obj-Titel-en-object" presentation:presentation-page-layout-name="Master1-PPL2" draw:id="Slide-258">
        <draw:frame draw:id="id89" presentation:style-name="a447" draw:name="Titel 1" svg:x="1.5in" svg:y="0.75in" svg:width="10.5in" svg:height="1.625in" presentation:class="title" presentation:placeholder="false">
          <draw:text-box>
            <text:p text:style-name="a446" text:class-names="" text:cond-style-name="">
              <text:span text:style-name="a445" text:class-names="">
                Sd
                <text:s text:c="1"/>
              </text:span>
            </text:p>
          </draw:text-box>
          <svg:title/>
          <svg:desc/>
        </draw:frame>
        <draw:frame draw:id="id90" presentation:style-name="a473" draw:name="Tijdelijke aanduiding voor inhoud 2" svg:x="1.33333in" svg:y="1.66156in" svg:width="10.5in" svg:height="3.91667in" presentation:class="outline" presentation:placeholder="false">
          <draw:text-box>
            <text:list text:style-name="a458">
              <text:list-item>
                <text:p text:style-name="a457" text:class-names="" text:cond-style-name="">
                  <text:span text:style-name="a448" text:class-names="">
                    <text:a xlink:href="https://31684.hosts1.ma-cloud.nl/f2m6-RS/website_MV/index.html" text:style-name="" text:visited-style-name="">
                      <text:s text:c="1"/>
                      https://31684.hosts1.ma-cloud.nl/f2m6-RS/website_MV/index.html
                    </text:a>
                  </text:span>
                  <text:span text:style-name="a449" text:class-names="">
                    <text:s text:c="1"/>
                    (desktop
                    <text:s text:c="1"/>
                  </text:span>
                  <text:span text:style-name="a450" text:class-names="">aleen</text:span>
                  <text:span text:style-name="a451" text:class-names="">
                    <text:s text:c="1"/>
                  </text:span>
                  <text:span text:style-name="a452" text:class-names="">momenteel</text:span>
                  <text:span text:style-name="a453" text:class-names="">) (</text:span>
                  <text:span text:style-name="a454" text:class-names="">
                    live
                    <text:s text:c="1"/>
                  </text:span>
                  <text:span text:style-name="a455" text:class-names="">versie</text:span>
                  <text:span text:style-name="a456" text:class-names="">)</text:span>
                </text:p>
              </text:list-item>
            </text:list>
            <text:list text:style-name="a464">
              <text:list-item>
                <text:p text:style-name="a463" text:class-names="" text:cond-style-name="">
                  <text:span text:style-name="a459" text:class-names="">
                    <text:a xlink:href="https://github.com/Shihua-liu/f2m6-RS" text:style-name="" text:visited-style-name="">https://github.com/Shihua-liu/f2m6-RS</text:a>
                  </text:span>
                  <text:span text:style-name="a460" text:class-names="">
                    <text:s text:c="1"/>
                    (
                  </text:span>
                  <text:span text:style-name="a461" text:class-names="">github</text:span>
                  <text:span text:style-name="a462" text:class-names="">)</text:span>
                </text:p>
              </text:list-item>
            </text:list>
            <text:list text:style-name="a469">
              <text:list-item>
                <text:p text:style-name="a468" text:class-names="" text:cond-style-name="">
                  <text:span text:style-name="a465" text:class-names="">
                    <text:a xlink:href="https://trello.com/b/MdpxDHgO/radicale-speeltuin" text:style-name="" text:visited-style-name="">https://trello.com/b/MdpxDHgO/radicale-speeltuin</text:a>
                  </text:span>
                  <text:span text:style-name="a466" text:class-names="">
                    <text:s text:c="1"/>
                  </text:span>
                  <text:span text:style-name="a467" text:class-names="">(Trello)</text:span>
                </text:p>
              </text:list-item>
            </text:list>
            <text:list text:style-name="a472">
              <text:list-item>
                <text:p text:style-name="a471" text:class-names="" text:cond-style-name="">
                  <text:span text:style-name="a470" text:class-names=""/>
                </text:p>
              </text:list-item>
            </text:list>
          </draw:text-box>
          <svg:title/>
          <svg:desc/>
        </draw:frame>
        <draw:frame draw:id="id91" draw:style-name="a474" draw:name="Picture 2" svg:x="9.02121in" svg:y="2.08045in" svg:width="4.26061in" svg:height="2.59481in" style:rel-width="scale" style:rel-height="scale">
          <draw:image xlink:href="media/image4.jpeg" xlink:type="simple" xlink:show="embed" xlink:actuate="onLoad"/>
          <svg:title/>
          <svg:desc/>
        </draw:frame>
        <draw:frame draw:id="id92" draw:style-name="a475" draw:name="Picture 4" svg:x="7.81818in" svg:y="4.42754in" svg:width="5.51515in" svg:height="2.82376in" style:rel-width="scale" style:rel-height="scale">
          <draw:image xlink:href="media/image5.jpeg" xlink:type="simple" xlink:show="embed" xlink:actuate="onLoad"/>
          <svg:title/>
          <svg:desc/>
        </draw:frame>
        <draw:frame draw:id="id93" draw:style-name="a476" draw:name="Picture 6" svg:x="2.16673in" svg:y="4.42557in" svg:width="5.65145in" svg:height="2.82573in" style:rel-width="scale" style:rel-height="scale">
          <draw:image xlink:href="media/image6.jpeg" xlink:type="simple" xlink:show="embed" xlink:actuate="onLoad"/>
          <svg:title/>
          <svg:desc/>
        </draw:frame>
      </draw:page>
      <draw:page draw:name="Slide4" draw:style-name="a477" draw:master-page-name="Master1-Layout2-obj-Titel-en-object" presentation:presentation-page-layout-name="Master1-PPL2" draw:id="Slide-259">
        <draw:frame draw:id="id94" presentation:style-name="a480" draw:name="Titel 1" svg:x="1.5in" svg:y="0.75in" svg:width="10.5in" svg:height="1.625in" presentation:class="title" presentation:placeholder="false">
          <draw:text-box>
            <text:p text:style-name="a479" text:class-names="" text:cond-style-name="">
              <text:span text:style-name="a478" text:class-names="">Promotie campagne</text:span>
            </text:p>
          </draw:text-box>
          <svg:title/>
          <svg:desc/>
        </draw:frame>
        <draw:frame draw:id="id95" presentation:style-name="a481" draw:name="Afbeelding 4" svg:x="1.62366in" svg:y="1.61422in" svg:width="3.81911in" svg:height="5.40268in" style:rel-width="scale" style:rel-height="scale" presentation:class="graphic" presentation:placeholder="false">
          <draw:image xlink:href="media/image7.jpeg" xlink:type="simple" xlink:show="embed" xlink:actuate="onLoad"/>
          <svg:title/>
          <svg:desc/>
        </draw:frame>
        <draw:frame draw:id="id96" draw:style-name="a482" draw:name="Afbeelding 5" svg:x="5.53963in" svg:y="1.6117in" svg:width="3.83333in" svg:height="5.41296in" style:rel-width="scale" style:rel-height="scale">
          <draw:image xlink:href="media/image8.jpeg" xlink:type="simple" xlink:show="embed" xlink:actuate="onLoad"/>
          <svg:title/>
          <svg:desc>Afbeelding met tekst
Automatisch gegenereerde beschrijving</svg:desc>
        </draw:frame>
      </draw:page>
      <draw:page draw:name="Slide10" draw:style-name="a483" draw:master-page-name="Master1-Layout2-obj-Titel-en-object" presentation:presentation-page-layout-name="Master1-PPL2" draw:id="Slide-265">
        <draw:frame draw:id="id97" presentation:style-name="a486" draw:name="Titel 1" svg:x="1.5in" svg:y="0.75in" svg:width="10.5in" svg:height="1.625in" presentation:class="title" presentation:placeholder="false">
          <draw:text-box>
            <text:p text:style-name="a485" text:class-names="" text:cond-style-name="">
              <text:span text:style-name="a484" text:class-names="">Promotiecampagne</text:span>
            </text:p>
          </draw:text-box>
          <svg:title/>
          <svg:desc/>
        </draw:frame>
        <draw:frame draw:id="id98" presentation:style-name="a487" draw:name="Afbeelding 4" svg:x="1.50122in" svg:y="1.5625in" svg:width="2.33579in" svg:height="2.33579in" style:rel-width="scale" style:rel-height="scale" presentation:class="graphic" presentation:placeholder="false">
          <draw:image xlink:href="media/image9.jpeg" xlink:type="simple" xlink:show="embed" xlink:actuate="onLoad"/>
          <svg:title/>
          <svg:desc>Afbeelding met tekst, klok
Automatisch gegenereerde beschrijving</svg:desc>
        </draw:frame>
        <draw:frame draw:id="id99" draw:style-name="a488" draw:name="Afbeelding 5" svg:x="3.97794in" svg:y="1.56372in" svg:width="2.34436in" svg:height="2.33824in" style:rel-width="scale" style:rel-height="scale">
          <draw:image xlink:href="media/image10.jpeg" xlink:type="simple" xlink:show="embed" xlink:actuate="onLoad"/>
          <svg:title/>
          <svg:desc/>
        </draw:frame>
        <draw:frame draw:id="id100" draw:style-name="a489" draw:name="Afbeelding 6" svg:x="6.46569in" svg:y="1.56373in" svg:width="2.34436in" svg:height="2.33824in" style:rel-width="scale" style:rel-height="scale">
          <draw:image xlink:href="media/image11.jpeg" xlink:type="simple" xlink:show="embed" xlink:actuate="onLoad"/>
          <svg:title/>
          <svg:desc>Afbeelding met tekst, klok
Automatisch gegenereerde beschrijving</svg:desc>
        </draw:frame>
        <draw:frame draw:id="id101" draw:style-name="a490" draw:name="Afbeelding 7" svg:x="1.50245in" svg:y="4.02696in" svg:width="2.32598in" svg:height="2.31985in" style:rel-width="scale" style:rel-height="scale">
          <draw:image xlink:href="media/image12.jpeg" xlink:type="simple" xlink:show="embed" xlink:actuate="onLoad"/>
          <svg:title/>
          <svg:desc/>
        </draw:frame>
        <draw:frame draw:id="id102" draw:style-name="a491" draw:name="Afbeelding 8" svg:x="3.97794in" svg:y="4.02696in" svg:width="2.35049in" svg:height="2.33211in" style:rel-width="scale" style:rel-height="scale">
          <draw:image xlink:href="media/image13.jpeg" xlink:type="simple" xlink:show="embed" xlink:actuate="onLoad"/>
          <svg:title/>
          <svg:desc/>
        </draw:frame>
        <draw:frame draw:id="id103" draw:style-name="a492" draw:name="Afbeelding 9" svg:x="6.46569in" svg:y="4.02696in" svg:width="2.34436in" svg:height="2.33824in" style:rel-width="scale" style:rel-height="scale">
          <draw:image xlink:href="media/image14.jpeg" xlink:type="simple" xlink:show="embed" xlink:actuate="onLoad"/>
          <svg:title/>
          <svg:desc/>
        </draw:frame>
        <draw:frame draw:id="id104" draw:style-name="a493" draw:name="Afbeelding 10" svg:x="8.99632in" svg:y="1.56373in" svg:width="3.61274in" svg:height="3.61887in" style:rel-width="scale" style:rel-height="scale">
          <draw:image xlink:href="media/image15.jpeg" xlink:type="simple" xlink:show="embed" xlink:actuate="onLoad"/>
          <svg:title/>
          <svg:desc/>
        </draw:frame>
      </draw:page>
      <draw:page draw:name="Slide5" draw:style-name="a494" draw:master-page-name="Master1-Layout2-obj-Titel-en-object" presentation:presentation-page-layout-name="Master1-PPL2" draw:id="Slide-260">
        <draw:frame draw:id="id105" presentation:style-name="a497" draw:name="Titel 1" svg:x="1.5in" svg:y="0.75in" svg:width="10.5in" svg:height="1.625in" presentation:class="title" presentation:placeholder="false">
          <draw:text-box>
            <text:p text:style-name="a496" text:class-names="" text:cond-style-name="">
              <text:span text:style-name="a495" text:class-names="">Website</text:span>
            </text:p>
          </draw:text-box>
          <svg:title/>
          <svg:desc/>
        </draw:frame>
        <draw:frame draw:id="id106" presentation:style-name="a498" draw:name="Afbeelding 4" svg:x="1.49829in" svg:y="1.56177in" svg:width="4.74585in" svg:height="5.29779in" style:rel-width="scale" style:rel-height="scale" presentation:class="graphic" presentation:placeholder="false">
          <draw:image xlink:href="media/image16.jpeg" xlink:type="simple" xlink:show="embed" xlink:actuate="onLoad"/>
          <svg:title/>
          <svg:desc>Afbeelding met tekst
Automatisch gegenereerde beschrijving</svg:desc>
        </draw:frame>
        <draw:frame draw:id="id107" draw:style-name="a499" draw:name="Afbeelding 5" svg:x="6.42558in" svg:y="1.5641in" svg:width="3.44254in" svg:height="5.29837in" style:rel-width="scale" style:rel-height="scale">
          <draw:image xlink:href="media/image17.png" xlink:type="simple" xlink:show="embed" xlink:actuate="onLoad"/>
          <svg:title/>
          <svg:desc/>
        </draw:frame>
      </draw:page>
      <draw:page draw:name="Slide6" draw:style-name="a500" draw:master-page-name="Master1-Layout2-obj-Titel-en-object" presentation:presentation-page-layout-name="Master1-PPL2" draw:id="Slide-261">
        <draw:frame draw:id="id108" presentation:style-name="a503" draw:name="Titel 1" svg:x="1.5in" svg:y="0.75in" svg:width="10.5in" svg:height="1.625in" presentation:class="title" presentation:placeholder="false">
          <draw:text-box>
            <text:p text:style-name="a502" text:class-names="" text:cond-style-name="">
              <text:span text:style-name="a501" text:class-names="">Website</text:span>
            </text:p>
          </draw:text-box>
          <svg:title/>
          <svg:desc/>
        </draw:frame>
        <draw:frame draw:id="id109" presentation:style-name="a504" draw:name="Afbeelding 7" svg:x="1.49898in" svg:y="1.56177in" svg:width="4.9426in" svg:height="5.46096in" style:rel-width="scale" style:rel-height="scale" presentation:class="graphic" presentation:placeholder="false">
          <draw:image xlink:href="media/image18.png" xlink:type="simple" xlink:show="embed" xlink:actuate="onLoad"/>
          <svg:title/>
          <svg:desc/>
        </draw:frame>
        <draw:frame draw:id="id110" draw:style-name="a505" draw:name="Afbeelding 8" svg:x="6.66808in" svg:y="1.5641in" svg:width="3.55194in" svg:height="5.45571in" style:rel-width="scale" style:rel-height="scale">
          <draw:image xlink:href="media/image19.png" xlink:type="simple" xlink:show="embed" xlink:actuate="onLoad"/>
          <svg:title/>
          <svg:desc/>
        </draw:frame>
      </draw:page>
      <draw:page draw:name="Slide7" draw:style-name="a506" draw:master-page-name="Master1-Layout2-obj-Titel-en-object" presentation:presentation-page-layout-name="Master1-PPL2" draw:id="Slide-262">
        <draw:frame draw:id="id111" presentation:style-name="a509" draw:name="Titel 1" svg:x="1.5in" svg:y="0.75in" svg:width="10.5in" svg:height="1.625in" presentation:class="title" presentation:placeholder="false">
          <draw:text-box>
            <text:p text:style-name="a508" text:class-names="" text:cond-style-name="">
              <text:span text:style-name="a507" text:class-names="">Projectie</text:span>
            </text:p>
          </draw:text-box>
          <svg:title/>
          <svg:desc/>
        </draw:frame>
        <draw:frame draw:id="id112" presentation:style-name="a510" draw:name="Afbeelding 4" svg:x="1.59983in" svg:y="2.37745in" svg:width="5.0675in" svg:height="3.91667in" style:rel-width="scale" style:rel-height="scale" presentation:class="graphic" presentation:placeholder="false">
          <draw:image xlink:href="media/image20.jpeg" xlink:type="simple" xlink:show="embed" xlink:actuate="onLoad"/>
          <svg:title/>
          <svg:desc>Afbeelding met tekst, whiteboard
Automatisch gegenereerde beschrijving</svg:desc>
        </draw:frame>
        <draw:frame draw:id="id113" draw:style-name="a511" draw:name="Afbeelding 4" svg:x="7.22093in" svg:y="0.75264in" svg:width="3.91731in" svg:height="5.54898in" style:rel-width="scale" style:rel-height="scale">
          <draw:image xlink:href="media/image21.png" xlink:type="simple" xlink:show="embed" xlink:actuate="onLoad"/>
          <svg:title/>
          <svg:desc/>
        </draw:frame>
      </draw:page>
      <draw:page draw:name="Slide8" draw:style-name="a512" draw:master-page-name="Master1-Layout2-obj-Titel-en-object" presentation:presentation-page-layout-name="Master1-PPL2" draw:id="Slide-263">
        <draw:frame draw:id="id114" presentation:style-name="a515" draw:name="Titel 1" svg:x="1.5in" svg:y="0.75in" svg:width="10.5in" svg:height="1.625in" presentation:class="title" presentation:placeholder="false">
          <draw:text-box>
            <text:p text:style-name="a514" text:class-names="" text:cond-style-name="">
              <text:span text:style-name="a513" text:class-names="">Geluidseffecten</text:span>
            </text:p>
          </draw:text-box>
          <svg:title/>
          <svg:desc/>
        </draw:frame>
        <draw:frame draw:id="id115" presentation:style-name="a519" draw:name="Tijdelijke aanduiding voor inhoud 2" svg:x="1.5in" svg:y="2.5in" svg:width="10.5in" svg:height="3.91667in" presentation:class="outline" presentation:placeholder="false">
          <draw:text-box>
            <text:list text:style-name="a518">
              <text:list-item>
                <text:p text:style-name="a517" text:class-names="" text:cond-style-name="">
                  <text:span text:style-name="a516" text:class-names="">De snurkende vos</text:span>
                </text:p>
              </text:list-item>
            </text:list>
          </draw:text-box>
          <svg:title/>
          <svg:desc/>
        </draw:frame>
      </draw:page>
      <presentation:settings/>
    </office:presentation>
  </office:body>
</office:document-content>
</file>

<file path=media/image1.jpeg>
</file>

<file path=media/image10.jpeg>
</file>

<file path=media/image11.jpeg>
</file>

<file path=media/image12.jpeg>
</file>

<file path=media/image13.jpeg>
</file>

<file path=media/image14.jpeg>
</file>

<file path=media/image15.jpeg>
</file>

<file path=media/image16.jpeg>
</file>

<file path=media/image17.png>
</file>

<file path=media/image18.png>
</file>

<file path=media/image19.png>
</file>

<file path=media/image2.jpeg>
</file>

<file path=media/image20.jpeg>
</file>

<file path=media/image21.png>
</file>

<file path=media/image3.jpeg>
</file>

<file path=media/image4.jpeg>
</file>

<file path=media/image5.jpeg>
</file>

<file path=media/image6.jpeg>
</file>

<file path=media/image7.jpeg>
</file>

<file path=media/image8.jpeg>
</file>

<file path=media/image9.jpeg>
</file>

<file path=meta.xml><?xml version="1.0" encoding="utf-8"?>
<office:document-meta xmlns:office="urn:oasis:names:tc:opendocument:xmlns:office:1.0" xmlns:meta="urn:oasis:names:tc:opendocument:xmlns:meta:1.0" xmlns:dc="http://purl.org/dc/elements/1.1/" xmlns:xlink="http://www.w3.org/1999/xlink" office:version="1.3">
  <office:meta>
    <meta:generator>MicrosoftOffice/14.0 MicrosoftPowerPoint</meta:generator>
    <dc:title>Mute </dc:title>
    <meta:initial-creator>Ceren Tülbür</meta:initial-creator>
    <dc:creator>liu shihua</dc:creator>
    <meta:creation-date>2022-01-19T08:31:36Z</meta:creation-date>
    <dc:date>2022-01-19T10:21:07Z</dc:date>
    <meta:template xlink:href="Bijgesneden" xlink:type="simple"/>
    <meta:editing-cycles>9</meta:editing-cycles>
    <meta:editing-duration>PT258S</meta:editing-duration>
    <meta:document-statistic meta:paragraph-count="19" meta:word-count="145"/>
  </office:meta>
</office:document-meta>
</file>

<file path=settings.xml><?xml version="1.0" encoding="utf-8"?>
<office:document-settings xmlns:config="urn:oasis:names:tc:opendocument:xmlns:config:1.0" xmlns:office="urn:oasis:names:tc:opendocument:xmlns:office:1.0" office:version="1.3"/>
</file>

<file path=styles.xml><?xml version="1.0" encoding="utf-8"?>
<office:document-styles xmlns:dom="http://www.w3.org/2001/xml-events" xmlns:draw="urn:oasis:names:tc:opendocument:xmlns:drawing:1.0" xmlns:fo="urn:oasis:names:tc:opendocument:xmlns:xsl-fo-compatible:1.0" xmlns:presentation="urn:oasis:names:tc:opendocument:xmlns:presentation:1.0" xmlns:smil="urn:oasis:names:tc:opendocument:xmlns:smil-compatible:1.0" xmlns:style="urn:oasis:names:tc:opendocument:xmlns:style:1.0" xmlns:svg="urn:oasis:names:tc:opendocument:xmlns:svg-compatible:1.0" xmlns:table="urn:oasis:names:tc:opendocument:xmlns:table:1.0" xmlns:text="urn:oasis:names:tc:opendocument:xmlns:text:1.0" xmlns:xlink="http://www.w3.org/1999/xlink" xmlns:office="urn:oasis:names:tc:opendocument:xmlns:office:1.0" office:version="1.3">
  <office:styles>
    <style:presentation-page-layout style:name="Master1-PPL1" style:display-name="Titeldia">
      <presentation:placeholder presentation:object="title" svg:x="2.09441in" svg:y="1.95588in" svg:width="9.14395in" svg:height="2.29465in"/>
      <presentation:placeholder presentation:object="subtitle" svg:x="2.93078in" svg:y="4.32664in" svg:width="7.47121in" svg:height="1.18792in"/>
      <presentation:placeholder presentation:object="date-time" svg:x="0.82334in" svg:y="7.05751in" svg:width="1.75847in" svg:height="0.44249in"/>
      <presentation:placeholder presentation:object="footer" svg:x="2.82596in" svg:y="7.05751in" svg:width="7.68086in" svg:height="0.44249in"/>
      <presentation:placeholder presentation:object="page-number" svg:x="10.75097in" svg:y="7.05751in" svg:width="1.74573in" svg:height="0.44249in"/>
    </style:presentation-page-layout>
    <style:presentation-page-layout style:name="Master1-PPL2" style:display-name="Titel en object">
      <presentation:placeholder presentation:object="title" svg:x="1.5in" svg:y="0.75in" svg:width="10.5in" svg:height="1.625in"/>
      <presentation:placeholder presentation:object="object" svg:x="1.5in" svg:y="2.5in" svg:width="10.5in" svg:height="3.91667in"/>
      <presentation:placeholder presentation:object="date-time" svg:x="1.52083in" svg:y="7.05751in" svg:width="1.31734in" svg:height="0.44249in"/>
      <presentation:placeholder presentation:object="footer" svg:x="3.16444in" svg:y="7.05751in" svg:width="6.8688in" svg:height="0.44249in"/>
      <presentation:placeholder presentation:object="page-number" svg:x="10.35951in" svg:y="7.05751in" svg:width="1.74573in" svg:height="0.44249in"/>
    </style:presentation-page-layout>
    <style:presentation-page-layout style:name="Master1-PPL3" style:display-name="Sectiekop">
      <presentation:placeholder presentation:object="title" svg:x="0.83664in" svg:y="1.42318in" svg:width="10.51287in" svg:height="3.11979in"/>
      <presentation:placeholder presentation:object="outline" svg:x="0.83664in" svg:y="4.61103in" svg:width="10.51287in" svg:height="1.25035in"/>
      <presentation:placeholder presentation:object="date-time" svg:x="0.80808in" svg:y="7.05751in" svg:width="1.77429in" svg:height="0.44249in"/>
      <presentation:placeholder presentation:object="footer" svg:x="2.82624in" svg:y="7.05751in" svg:width="7.68086in" svg:height="0.44249in"/>
      <presentation:placeholder presentation:object="page-number" svg:x="10.75097in" svg:y="7.05751in" svg:width="1.74573in" svg:height="0.44249in"/>
    </style:presentation-page-layout>
    <style:presentation-page-layout style:name="Master1-PPL4" style:display-name="Inhoud van twee">
      <presentation:placeholder presentation:object="title" svg:x="1.5in" svg:y="0.75in" svg:width="10.5in" svg:height="1.625in"/>
      <presentation:placeholder presentation:object="object" svg:x="1.5in" svg:y="2.5in" svg:width="4.86416in" svg:height="3.91667in"/>
      <presentation:placeholder presentation:object="object" svg:x="7.13627in" svg:y="2.5in" svg:width="4.86416in" svg:height="3.91667in"/>
      <presentation:placeholder presentation:object="date-time" svg:x="1.52083in" svg:y="7.05751in" svg:width="1.31734in" svg:height="0.44249in"/>
      <presentation:placeholder presentation:object="footer" svg:x="3.16444in" svg:y="7.05751in" svg:width="6.8688in" svg:height="0.44249in"/>
      <presentation:placeholder presentation:object="page-number" svg:x="10.35951in" svg:y="7.05751in" svg:width="1.74573in" svg:height="0.44249in"/>
    </style:presentation-page-layout>
    <style:presentation-page-layout style:name="Master1-PPL5" style:display-name="Vergelijking">
      <presentation:placeholder presentation:object="title" svg:x="1.5in" svg:y="0.75in" svg:width="10.5in" svg:height="1.625in"/>
      <presentation:placeholder presentation:object="outline" svg:x="1.5in" svg:y="2.56in" svg:width="4.86in" svg:height="0.90104in"/>
      <presentation:placeholder presentation:object="object" svg:x="1.5in" svg:y="3.61462in" svg:width="4.86in" svg:height="2.80205in"/>
      <presentation:placeholder presentation:object="outline" svg:x="7.13584in" svg:y="2.56in" svg:width="4.86in" svg:height="0.90104in"/>
      <presentation:placeholder presentation:object="object" svg:x="7.13584in" svg:y="3.61462in" svg:width="4.86in" svg:height="2.80205in"/>
      <presentation:placeholder presentation:object="date-time" svg:x="1.52083in" svg:y="7.05751in" svg:width="1.31734in" svg:height="0.44249in"/>
      <presentation:placeholder presentation:object="footer" svg:x="3.16444in" svg:y="7.05751in" svg:width="6.8688in" svg:height="0.44249in"/>
      <presentation:placeholder presentation:object="page-number" svg:x="10.35951in" svg:y="7.05751in" svg:width="1.74573in" svg:height="0.44249in"/>
    </style:presentation-page-layout>
    <style:presentation-page-layout style:name="Master1-PPL6" style:display-name="Alleen titel">
      <presentation:placeholder presentation:object="title" svg:x="1.5in" svg:y="0.75in" svg:width="10.5in" svg:height="1.625in"/>
      <presentation:placeholder presentation:object="date-time" svg:x="1.52083in" svg:y="7.05751in" svg:width="1.31734in" svg:height="0.44249in"/>
      <presentation:placeholder presentation:object="footer" svg:x="3.16444in" svg:y="7.05751in" svg:width="6.8688in" svg:height="0.44249in"/>
      <presentation:placeholder presentation:object="page-number" svg:x="10.35951in" svg:y="7.05751in" svg:width="1.74573in" svg:height="0.44249in"/>
    </style:presentation-page-layout>
    <style:presentation-page-layout style:name="Master1-PPL7" style:display-name="Leeg">
      <presentation:placeholder presentation:object="date-time" svg:x="1.52083in" svg:y="7.05751in" svg:width="1.31734in" svg:height="0.44249in"/>
      <presentation:placeholder presentation:object="footer" svg:x="3.16444in" svg:y="7.05751in" svg:width="6.8688in" svg:height="0.44249in"/>
      <presentation:placeholder presentation:object="page-number" svg:x="10.35951in" svg:y="7.05751in" svg:width="1.74573in" svg:height="0.44249in"/>
    </style:presentation-page-layout>
    <style:presentation-page-layout style:name="Master1-PPL8" style:display-name="Inhoud met bijschrift">
      <presentation:placeholder presentation:object="title" svg:x="0.79167in" svg:y="0.75in" svg:width="4.21667in" svg:height="2.35989in"/>
      <presentation:placeholder presentation:object="object" svg:x="6.84167in" svg:y="0.75in" svg:width="5.7in" svg:height="5.65972in"/>
      <presentation:placeholder presentation:object="outline" svg:x="0.79167in" svg:y="3.12374in" svg:width="4.21667in" svg:height="3.29293in"/>
      <presentation:placeholder presentation:object="date-time" svg:x="0.79167in" svg:y="7.05751in" svg:width="1.31734in" svg:height="0.44249in"/>
      <presentation:placeholder presentation:object="footer" svg:x="2.41245in" svg:y="7.05751in" svg:width="2.59588in" svg:height="0.44249in"/>
      <presentation:placeholder presentation:object="page-number" svg:x="10.80833in" svg:y="7.05751in" svg:width="1.74573in" svg:height="0.44249in"/>
    </style:presentation-page-layout>
    <style:presentation-page-layout style:name="Master1-PPL9" style:display-name="Afbeelding met bijschrift">
      <presentation:placeholder presentation:object="title" svg:x="0.79167in" svg:y="0.75in" svg:width="4.21667in" svg:height="2.35989in"/>
      <presentation:placeholder presentation:object="graphic" svg:x="6.05in" svg:y="0in" svg:width="7.28333in" svg:height="7.5in"/>
      <presentation:placeholder presentation:object="outline" svg:x="0.79167in" svg:y="3.12332in" svg:width="4.21667in" svg:height="3.29334in"/>
      <presentation:placeholder presentation:object="date-time" svg:x="0.79167in" svg:y="7.05751in" svg:width="1.31734in" svg:height="0.44249in"/>
      <presentation:placeholder presentation:object="footer" svg:x="2.41245in" svg:y="7.05751in" svg:width="2.59588in" svg:height="0.44249in"/>
      <presentation:placeholder presentation:object="page-number" svg:x="10.80833in" svg:y="7.05751in" svg:width="1.74573in" svg:height="0.44249in"/>
    </style:presentation-page-layout>
    <style:presentation-page-layout style:name="Master1-PPL10" style:display-name="Titel en verticale tekst">
      <presentation:placeholder presentation:object="title" svg:x="1.5in" svg:y="0.75in" svg:width="10.5in" svg:height="1.625in"/>
      <presentation:placeholder presentation:object="outline" svg:x="1.5in" svg:y="2.51042in" svg:width="10.5in" svg:height="3.90625in"/>
      <presentation:placeholder presentation:object="date-time" svg:x="1.52083in" svg:y="7.05751in" svg:width="1.31734in" svg:height="0.44249in"/>
      <presentation:placeholder presentation:object="footer" svg:x="3.16444in" svg:y="7.05751in" svg:width="6.8688in" svg:height="0.44249in"/>
      <presentation:placeholder presentation:object="page-number" svg:x="10.35951in" svg:y="7.05751in" svg:width="1.74573in" svg:height="0.44249in"/>
    </style:presentation-page-layout>
    <style:presentation-page-layout style:name="Master1-PPL11" style:display-name="Verticale titel en tekst">
      <presentation:placeholder presentation:object="title" svg:x="10.49493in" svg:y="0.68259in" svg:width="1.71234in" svg:height="5.73408in"/>
      <presentation:placeholder presentation:object="outline" svg:x="1.5in" svg:y="0.68259in" svg:width="8.94536in" svg:height="5.73408in"/>
      <presentation:placeholder presentation:object="date-time" svg:x="1.52083in" svg:y="7.05751in" svg:width="1.31734in" svg:height="0.44249in"/>
      <presentation:placeholder presentation:object="footer" svg:x="3.16444in" svg:y="7.05751in" svg:width="6.8688in" svg:height="0.44249in"/>
      <presentation:placeholder presentation:object="page-number" svg:x="10.35951in" svg:y="7.05751in" svg:width="1.74573in" svg:height="0.44249in"/>
    </style:presentation-page-layout>
    <style:style style:family="graphic" style:name="Graphics"/>
    <style:default-style style:family="graphic">
      <style:graphic-properties draw:fill="solid" draw:fill-color="#4472c4" draw:opacity="100%" draw:stroke="solid" svg:stroke-width="0.01389in" svg:stroke-color="#2f528f" svg:stroke-opacity="100%" draw:stroke-linejoin="miter" svg:stroke-linecap="butt"/>
    </style:default-style>
  </office:styles>
  <office:automatic-styles>
    <style:page-layout style:name="pageLayout1">
      <style:page-layout-properties fo:page-width="13.33333in" fo:page-height="7.5in" style:print-orientation="landscape" style:register-truth-ref-style-name=""/>
    </style:page-layout>
    <style:page-layout style:name="pageLayout3">
      <style:page-layout-properties fo:page-width="7.5in" fo:page-height="10in" style:print-orientation="portrait" style:register-truth-ref-style-name=""/>
    </style:page-layout>
    <style:style style:family="drawing-page" style:name="a95">
      <style:drawing-page-properties draw:fill="solid" draw:fill-color="#191b0e" draw:opacity="100%" presentation:transition-type="manual" presentation:transition-speed="slow" presentation:visibility="visible" draw:background-size="border" presentation:background-objects-visible="false" presentation:background-visible="false" presentation:display-header="false" presentation:display-footer="false" presentation:display-page-number="false" presentation:display-date-time="false"/>
    </style:style>
    <style:style style:family="paragraph" style:name="a338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96">
      <style:text-properties fo:text-transform="uppercase" fo:color="#efede3" style:text-line-through-type="none" style:text-line-through-style="none" style:text-line-through-width="auto" style:text-line-through-color="font-color" style:text-position="0% 100%" fo:font-family="Franklin Gothic Book" fo:font-size="1in" style:font-size-asian="1in" style:font-size-complex="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39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97">
      <style:text-properties fo:text-transform="uppercase" fo:color="#efede3" style:text-line-through-type="none" style:text-line-through-style="none" style:text-line-through-width="auto" style:text-line-through-color="font-color" style:text-position="0% 100%" fo:font-family="Franklin Gothic Book" fo:font-size="1in" style:font-size-asian="1in" style:font-size-complex="1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98">
      <style:paragraph-properties fo:line-height="89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99">
      <style:graphic-properties fo:wrap-option="wrap" fo:padding-top="0.05in" fo:padding-bottom="0.05in" fo:padding-left="0.1in" fo:padding-right="0.1in" draw:textarea-vertical-align="bottom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resentation" style:name="a180">
      <style:graphic-properties fo:wrap-option="wrap" fo:padding-top="0.05in" fo:padding-bottom="0.05in" fo:padding-left="0.1in" fo:padding-right="0.1in" draw:textarea-vertical-align="bottom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18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40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82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41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8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43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85">
      <style:paragraph-properties fo:line-height="94%" fo:text-align="left" style:tab-stop-distance="1in" fo:margin-left="1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44">
      <style:paragraph-properties fo:line-height="94%" fo:text-align="left" style:tab-stop-distance="1in" fo:margin-left="1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8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4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201">
      <style:graphic-properties fo:wrap-option="wrap" fo:padding-top="0.05in" fo:padding-bottom="0.05in" fo:padding-left="0.1in" fo:padding-right="0.1in" draw:textarea-vertical-align="bottom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347">
      <style:paragraph-properties fo:line-height="94%" fo:text-align="left" style:tab-stop-distance="1in" fo:margin-left="1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88">
      <style:paragraph-properties fo:line-height="94%" fo:text-align="left" style:tab-stop-distance="1in" fo:margin-left="1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0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03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49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0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06">
      <style:paragraph-properties fo:line-height="94%" fo:text-align="left" style:tab-stop-distance="1in" fo:margin-left="1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0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09">
      <style:paragraph-properties fo:line-height="94%" fo:text-align="left" style:tab-stop-distance="1in" fo:margin-left="1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90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91">
      <style:paragraph-properties fo:line-height="94%" fo:text-align="left" style:tab-stop-distance="1in" fo:margin-left="2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50">
      <style:paragraph-properties fo:line-height="94%" fo:text-align="left" style:tab-stop-distance="1in" fo:margin-left="2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93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5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9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53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95">
      <style:paragraph-properties fo:line-height="94%" fo:text-align="left" style:tab-stop-distance="1in" fo:margin-left="2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54">
      <style:paragraph-properties fo:line-height="94%" fo:text-align="left" style:tab-stop-distance="1in" fo:margin-left="2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97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resentation" style:name="a356">
      <style:graphic-properties fo:wrap-option="wrap" fo:padding-top="0.05in" fo:padding-bottom="0.05in" fo:padding-left="0.1in" fo:padding-right="0.1in" draw:textarea-vertical-align="top" draw:textarea-horizontal-align="right" draw:fill="none" draw:stroke="none" draw:auto-grow-width="false" draw:auto-grow-height="false" style:shrink-to-fit="true"/>
      <style:paragraph-properties style:font-independent-line-spacing="true" style:writing-mode="tb-rl"/>
    </style:style>
    <style:style style:family="text" style:name="a21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5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9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41667in" style:font-size-asian="0.41667in" style:font-size-complex="0.41667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12">
      <style:paragraph-properties fo:line-height="94%" fo:text-align="left" style:tab-stop-distance="1in" fo:margin-left="2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99">
      <style:paragraph-properties fo:line-height="84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59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1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1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16">
      <style:paragraph-properties fo:line-height="94%" fo:text-align="left" style:tab-stop-distance="1in" fo:margin-left="2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18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219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60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36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62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6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36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65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66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221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drawing-page" style:name="a367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presentation" style:name="a222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368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23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69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224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2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2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27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2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drawing-page" style:name="a229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graphic" style:name="a370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text" style:name="a37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7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73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74">
      <style:graphic-properties fo:wrap-option="wrap" fo:padding-top="0.05in" fo:padding-bottom="0.05in" fo:padding-left="0.1in" fo:padding-right="0.1in" draw:textarea-vertical-align="top" draw:textarea-horizontal-align="right" draw:fill="none" draw:stroke="none" draw:auto-grow-width="false" draw:auto-grow-height="false" style:shrink-to-fit="true"/>
      <style:paragraph-properties style:font-independent-line-spacing="true" style:writing-mode="tb-rl"/>
    </style:style>
    <style:style style:family="text" style:name="a37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30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76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231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232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text" style:name="a37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33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79">
      <style:paragraph-properties fo:line-height="94%" fo:text-align="left" style:tab-stop-distance="1in" fo:margin-left="1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3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35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36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23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39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2">
      <style:paragraph-properties fo:line-height="94%" fo:text-align="left" style:tab-stop-distance="1in" fo:margin-left="1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5">
      <style:paragraph-properties fo:line-height="94%" fo:text-align="left" style:tab-stop-distance="1in" fo:margin-left="2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9">
      <style:paragraph-properties fo:line-height="94%" fo:text-align="left" style:tab-stop-distance="1in" fo:margin-left="2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8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82">
      <style:paragraph-properties fo:line-height="94%" fo:text-align="left" style:tab-stop-distance="1in" fo:margin-left="1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8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85">
      <style:paragraph-properties fo:line-height="94%" fo:text-align="left" style:tab-stop-distance="1in" fo:margin-left="2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40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4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00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8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42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40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38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24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389">
      <style:paragraph-properties fo:line-height="94%" fo:text-align="left" style:tab-stop-distance="1in" fo:margin-left="2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4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45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46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100">
      <style:text-properties fo:font-variant="normal" fo:text-transform="none" fo:color="#efede3" style:text-line-through-type="none" style:text-line-through-style="none" style:text-line-through-width="auto" style:text-line-through-color="font-color" style:text-position="0% 100%" fo:font-family="Franklin Gothic Book" fo:font-size="0.33333in" style:font-size-asian="0.33333in" style:font-size-complex="0.33333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247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paragraph" style:name="a101">
      <style:paragraph-properties fo:line-height="112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48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49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03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104">
      <style:text-properties fo:font-variant="normal" fo:text-transform="none" fo:color="#efede3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21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2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06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07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24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08">
      <style:text-properties fo:font-variant="normal" fo:text-transform="none" fo:color="#efede3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2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109">
      <style:paragraph-properties fo:line-height="100%" fo:text-align="center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7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9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91">
      <style:graphic-properties fo:wrap-option="wrap" fo:padding-top="0.05in" fo:padding-bottom="0.05in" fo:padding-left="0.1in" fo:padding-right="0.1in" draw:textarea-vertical-align="top" draw:textarea-horizontal-align="right" draw:fill="none" draw:stroke="none" draw:auto-grow-width="false" draw:auto-grow-height="false" style:shrink-to-fit="true"/>
      <style:paragraph-properties style:font-independent-line-spacing="true" style:writing-mode="tb-rl"/>
    </style:style>
    <style:style style:family="text" style:name="a39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94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9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graphic" style:name="a250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text" style:name="a39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5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97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9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253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99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254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5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56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10">
      <style:graphic-properties fo:wrap-option="wrap" fo:padding-top="0.05in" fo:padding-bottom="0.05in" fo:padding-left="0.1in" fo:padding-right="0.1in" draw:textarea-vertical-align="middle" draw:textarea-horizontal-align="center" draw:fill="none" draw:stroke="none" draw:auto-grow-width="false" draw:auto-grow-height="false"/>
      <style:paragraph-properties style:font-independent-line-spacing="true" style:writing-mode="lr-tb"/>
    </style:style>
    <style:style style:family="presentation" style:name="a257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111">
      <style:text-properties fo:font-variant="normal" fo:text-transform="none" fo:color="#efede3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5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12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259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1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30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14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115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2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116">
      <style:graphic-properties fo:wrap-option="wrap" fo:padding-top="0in" fo:padding-bottom="0in" fo:padding-left="0in" fo:padding-right="0in" draw:textarea-vertical-align="top" draw:textarea-horizontal-align="left" draw:fill="solid" draw:fill-color="#efede3" draw:opacity="100%" draw:stroke="none" draw:auto-grow-width="false" draw:auto-grow-height="false"/>
      <style:paragraph-properties style:font-independent-line-spacing="true" style:writing-mode="lr-tb"/>
    </style:style>
    <style:style style:family="paragraph" style:name="a33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drawing-page" style:name="a117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graphic" style:name="a34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text" style:name="a118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35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false" presentation:background-visible="false" presentation:display-header="false" presentation:display-footer="false" presentation:display-page-number="false" presentation:display-date-time="false"/>
    </style:style>
    <style:style style:family="paragraph" style:name="a119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6">
      <style:text-properties fo:text-transform="uppercase" fo:color="#191b0e" style:text-line-through-type="none" style:text-line-through-style="none" style:text-line-through-width="auto" style:text-line-through-color="font-color" style:text-position="0% 100%" fo:font-family="Franklin Gothic Book" fo:font-size="1in" style:font-size-asian="1in" style:font-size-complex="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7">
      <style:text-properties fo:text-transform="uppercase" fo:color="#191b0e" style:text-line-through-type="none" style:text-line-through-style="none" style:text-line-through-width="auto" style:text-line-through-color="font-color" style:text-position="0% 100%" fo:font-family="Franklin Gothic Book" fo:font-size="1in" style:font-size-asian="1in" style:font-size-complex="1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8">
      <style:paragraph-properties fo:line-height="89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9">
      <style:graphic-properties fo:wrap-option="wrap" fo:padding-top="0.05in" fo:padding-bottom="0.05in" fo:padding-left="0.1in" fo:padding-right="0.1in" draw:textarea-vertical-align="bottom" draw:textarea-horizontal-align="center" draw:fill="none" draw:stroke="none" draw:auto-grow-width="false" draw:auto-grow-height="false"/>
      <style:paragraph-properties style:font-independent-line-spacing="true" style:writing-mode="lr-tb"/>
    </style:style>
    <style:style style:family="presentation" style:name="a260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drawing-page" style:name="a261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false" presentation:background-visible="true" presentation:display-header="false" presentation:display-footer="false" presentation:display-page-number="false" presentation:display-date-time="false"/>
    </style:style>
    <style:style style:family="text" style:name="a262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63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264">
      <style:graphic-properties fo:wrap-option="wrap" fo:padding-top="0in" fo:padding-bottom="0in" fo:padding-left="0in" fo:padding-right="0in" draw:textarea-vertical-align="top" draw:textarea-horizontal-align="left" draw:fill="solid" draw:fill-color="#8c8d86" draw:opacity="100%" draw:stroke="none" draw:auto-grow-width="false" draw:auto-grow-height="false"/>
      <style:paragraph-properties style:font-independent-line-spacing="true" style:writing-mode="lr-tb"/>
    </style:style>
    <style:style style:family="text" style:name="a26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6667in" style:font-size-asian="0.66667in" style:font-size-complex="0.66667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6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6667in" style:font-size-asian="0.66667in" style:font-size-complex="0.6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120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paragraph" style:name="a267">
      <style:paragraph-properties fo:line-height="84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2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268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12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69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23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24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40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31944in" style:font-size-asian="0.31944in" style:font-size-complex="0.31944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2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31944in" style:font-size-asian="0.31944in" style:font-size-complex="0.319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26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42">
      <style:paragraph-properties fo:line-height="112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43">
      <style:graphic-properties fo:wrap-option="wrap" fo:padding-top="0.05in" fo:padding-bottom="0.05in" fo:padding-left="0.1in" fo:padding-right="0.1in" draw:textarea-vertical-align="top" draw:textarea-horizontal-align="center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12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29">
      <style:paragraph-properties fo:line-height="94%" fo:text-align="left" style:tab-stop-distance="1in" fo:margin-left="1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46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47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4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9">
      <style:paragraph-properties fo:line-height="100%" fo:text-align="center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270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7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73">
      <style:paragraph-properties fo:line-height="94%" fo:text-align="left" style:tab-stop-distance="1in" fo:margin-left="1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7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76">
      <style:paragraph-properties fo:line-height="94%" fo:text-align="left" style:tab-stop-distance="1in" fo:margin-left="1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3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7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32">
      <style:paragraph-properties fo:line-height="94%" fo:text-align="left" style:tab-stop-distance="1in" fo:margin-left="1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279">
      <style:paragraph-properties fo:line-height="94%" fo:text-align="left" style:tab-stop-distance="1in" fo:margin-left="2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3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50">
      <style:graphic-properties fo:wrap-option="wrap" fo:padding-top="0.05in" fo:padding-bottom="0.05in" fo:padding-left="0.1in" fo:padding-right="0.1in" draw:textarea-vertical-align="middle" draw:textarea-horizontal-align="center" draw:fill="none" draw:stroke="none" draw:auto-grow-width="false" draw:auto-grow-height="false"/>
      <style:paragraph-properties style:font-independent-line-spacing="true" style:writing-mode="lr-tb"/>
    </style:style>
    <style:style style:family="paragraph" style:name="a135">
      <style:paragraph-properties fo:line-height="94%" fo:text-align="left" style:tab-stop-distance="1in" fo:margin-left="2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5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2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3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5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13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4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39">
      <style:paragraph-properties fo:line-height="94%" fo:text-align="left" style:tab-stop-distance="1in" fo:margin-left="2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55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56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text" style:name="a57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8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59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text" style:name="a28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8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83">
      <style:paragraph-properties fo:line-height="94%" fo:text-align="left" style:tab-stop-distance="1in" fo:margin-left="2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85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28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87">
      <style:paragraph-properties fo:line-height="113%" fo:text-align="left" style:tab-stop-distance="1in" fo:margin-left="0in" fo:margin-right="0in" fo:text-indent="0in" fo:margin-top="0in" fo:margin-bottom="0.20833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00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141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14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01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89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graphic" style:name="a302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paragraph" style:name="a143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drawing-page" style:name="a60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drawing-page" style:name="a303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false" presentation:background-visible="true" presentation:display-header="false" presentation:display-footer="false" presentation:display-page-number="false" presentation:display-date-time="false"/>
    </style:style>
    <style:style style:family="text" style:name="a61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04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4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2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05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46">
      <style:paragraph-properties fo:line-height="94%" fo:text-align="left" style:tab-stop-distance="1in" fo:margin-left="1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63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graphic" style:name="a306">
      <style:graphic-properties fo:wrap-option="wrap" fo:padding-top="0in" fo:padding-bottom="0in" fo:padding-left="0in" fo:padding-right="0in" draw:textarea-vertical-align="top" draw:textarea-horizontal-align="left" draw:fill="solid" draw:fill-color="#8c8d86" draw:opacity="100%" draw:stroke="none" draw:auto-grow-width="false" draw:auto-grow-height="false"/>
      <style:paragraph-properties style:font-independent-line-spacing="true" style:writing-mode="lr-tb"/>
    </style:style>
    <style:style style:family="text" style:name="a6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0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6667in" style:font-size-asian="0.66667in" style:font-size-complex="0.66667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4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0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6667in" style:font-size-asian="0.66667in" style:font-size-complex="0.6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49">
      <style:paragraph-properties fo:line-height="94%" fo:text-align="left" style:tab-stop-distance="1in" fo:margin-left="1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66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09">
      <style:paragraph-properties fo:line-height="84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67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6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9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90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92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9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9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95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96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resentation" style:name="a310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15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9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98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1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52">
      <style:paragraph-properties fo:line-height="94%" fo:text-align="left" style:tab-stop-distance="1in" fo:margin-left="2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99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31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5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13">
      <style:paragraph-properties fo:line-height="94%" fo:text-align="left" style:tab-stop-distance="1in" fo:margin-left="0in" fo:margin-right="0in" fo:text-indent="0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14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15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2">
      <style:paragraph-properties fo:line-height="94%" fo:text-align="left" style:tab-stop-distance="1in" fo:margin-left="1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1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56">
      <style:paragraph-properties fo:line-height="94%" fo:text-align="left" style:tab-stop-distance="1in" fo:margin-left="2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16">
      <style:paragraph-properties fo:line-height="113%" fo:text-align="left" style:tab-stop-distance="1in" fo:margin-left="0in" fo:margin-right="0in" fo:text-indent="0in" fo:margin-top="0in" fo:margin-bottom="0.20833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158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75">
      <style:paragraph-properties fo:line-height="94%" fo:text-align="left" style:tab-stop-distance="1in" fo:margin-left="1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18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159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19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5in" style:font-size-asian="0.25in" style:font-size-complex="0.25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8">
      <style:paragraph-properties fo:line-height="94%" fo:text-align="left" style:tab-stop-distance="1in" fo:margin-left="2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61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62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321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63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22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80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23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64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8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24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6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82">
      <style:paragraph-properties fo:line-height="94%" fo:text-align="left" style:tab-stop-distance="1in" fo:margin-left="2.5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2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16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67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2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84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327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6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8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2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drawing-page" style:name="a169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text" style:name="a329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7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8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89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0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false" presentation:display-header="false" presentation:display-footer="false" presentation:display-page-number="false" presentation:display-date-time="false"/>
    </style:style>
    <style:style style:family="text" style:name="a1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4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5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">
      <style:paragraph-properties fo:line-height="94%" fo:text-align="left" style:tab-stop-distance="1in" fo:margin-left="0.42in" fo:margin-right="0in" fo:text-indent="-0.42in" fo:margin-top="0.13889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8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27778in" style:font-size-asian="0.27778in" style:font-size-complex="0.27778in" fo:letter-spacing="0in" fo:language="nl" fo:country="NL" fo:font-style="italic" style:font-style-asian="italic" style:font-style-complex="italic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9">
      <style:paragraph-properties fo:line-height="94%" fo:text-align="left" style:tab-stop-distance="1in" fo:margin-left="1in" fo:margin-right="0in" fo:text-indent="-0.42in" fo:margin-top="0.06944in" fo:margin-bottom="0.02778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70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71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30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172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graphic" style:name="a331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text" style:name="a173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332">
      <style:drawing-page-properties draw:fill="solid" draw:fill-color="#efede3" draw:opacity="100%" presentation:transition-type="manual" presentation:transition-speed="slow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paragraph" style:name="a90">
      <style:paragraph-properties fo:line-height="100%" fo:text-align="lef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33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alibri" fo:font-size="0.25in" style:font-size-asian="0.25in" style:font-size-complex="0.25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74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9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33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75">
      <style:paragraph-properties fo:line-height="89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92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16667in" style:font-size-asian="0.16667in" style:font-size-complex="0.16667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335">
      <style:graphic-properties fo:wrap-option="wrap" fo:padding-top="0in" fo:padding-bottom="0in" fo:padding-left="0in" fo:padding-right="0in" draw:textarea-vertical-align="top" draw:textarea-horizontal-align="left" draw:fill="solid" draw:fill-color="#191b0e" draw:opacity="100%" draw:stroke="none" draw:auto-grow-width="false" draw:auto-grow-height="false"/>
      <style:paragraph-properties style:font-independent-line-spacing="true" style:writing-mode="lr-tb"/>
    </style:style>
    <style:style style:family="presentation" style:name="a176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93">
      <style:paragraph-properties fo:line-height="100%" fo:text-align="right" style:tab-stop-distance="0.5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36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7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41667in" style:font-size-asian="0.41667in" style:font-size-complex="0.41667in" fo:letter-spacing="0in" fo:language="nl" fo:country="NL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94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337">
      <style:text-properties fo:font-variant="normal" fo:text-transform="none" fo:color="#191b0e" style:text-line-through-type="none" style:text-line-through-style="none" style:text-line-through-width="auto" style:text-line-through-color="font-color" style:text-position="0% 100%" fo:font-family="Franklin Gothic Book" fo:font-size="0.61111in" style:font-size-asian="0.61111in" style:font-size-complex="0.61111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78">
      <style:paragraph-properties fo:line-height="84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text:list-style style:name="a153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348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386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76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92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0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57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79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02">
      <text:list-level-style-number text:level="1" style:num-format="">
        <style:list-level-properties text:space-before="0in"/>
      </text:list-level-style-number>
      <text:list-level-style-number text:level="2" style:num-format="">
        <style:list-level-properties text:space-before="1in"/>
      </text:list-level-style-number>
      <text:list-level-style-number text:level="3" style:num-format="">
        <style:list-level-properties text:space-before="1.5in"/>
      </text:list-level-style-number>
      <text:list-level-style-number text:level="4" style:num-format="">
        <style:list-level-properties text:space-before="2in"/>
      </text:list-level-style-number>
      <text:list-level-style-number text:level="5" style:num-format="">
        <style:list-level-properties text:space-before="2.5in"/>
      </text:list-level-style-number>
      <text:list-level-style-number text:level="6" style:num-format="">
        <style:list-level-properties text:space-before="2.75in"/>
      </text:list-level-style-number>
      <text:list-level-style-number text:level="7" style:num-format="">
        <style:list-level-properties text:space-before="3.25in"/>
      </text:list-level-style-number>
      <text:list-level-style-number text:level="8" style:num-format="">
        <style:list-level-properties text:space-before="3.75in"/>
      </text:list-level-style-number>
      <text:list-level-style-number text:level="9" style:num-format="">
        <style:list-level-properties text:space-before="4.25in"/>
      </text:list-level-style-number>
    </text:list-style>
    <text:list-style style:name="a196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40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10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44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13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377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0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83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47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17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3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86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30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00">
      <text:list-level-style-number text:level="1" style:num-format="">
        <style:list-level-properties text:space-before="0in"/>
      </text:list-level-style-number>
      <text:list-level-style-number text:level="2" style:num-format="">
        <style:list-level-properties text:space-before="1in"/>
      </text:list-level-style-number>
      <text:list-level-style-number text:level="3" style:num-format="">
        <style:list-level-properties text:space-before="1.5in"/>
      </text:list-level-style-number>
      <text:list-level-style-number text:level="4" style:num-format="">
        <style:list-level-properties text:space-before="2in"/>
      </text:list-level-style-number>
      <text:list-level-style-number text:level="5" style:num-format="">
        <style:list-level-properties text:space-before="2.5in"/>
      </text:list-level-style-number>
      <text:list-level-style-number text:level="6" style:num-format="">
        <style:list-level-properties text:space-before="2.75in"/>
      </text:list-level-style-number>
      <text:list-level-style-number text:level="7" style:num-format="">
        <style:list-level-properties text:space-before="3.25in"/>
      </text:list-level-style-number>
      <text:list-level-style-number text:level="8" style:num-format="">
        <style:list-level-properties text:space-before="3.75in"/>
      </text:list-level-style-number>
      <text:list-level-style-number text:level="9" style:num-format="">
        <style:list-level-properties text:space-before="4.25in"/>
      </text:list-level-style-number>
    </text:list-style>
    <text:list-style style:name="a16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89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33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04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36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80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07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351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84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390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79">
      <text:list-level-style-number text:level="1" style:num-format="">
        <style:list-level-properties text:space-before="0in"/>
      </text:list-level-style-number>
      <text:list-level-style-number text:level="2" style:num-format="">
        <style:list-level-properties text:space-before="1in"/>
      </text:list-level-style-number>
      <text:list-level-style-number text:level="3" style:num-format="">
        <style:list-level-properties text:space-before="1.5in"/>
      </text:list-level-style-number>
      <text:list-level-style-number text:level="4" style:num-format="">
        <style:list-level-properties text:space-before="2in"/>
      </text:list-level-style-number>
      <text:list-level-style-number text:level="5" style:num-format="">
        <style:list-level-properties text:space-before="2.5in"/>
      </text:list-level-style-number>
      <text:list-level-style-number text:level="6" style:num-format="">
        <style:list-level-properties text:space-before="2.75in"/>
      </text:list-level-style-number>
      <text:list-level-style-number text:level="7" style:num-format="">
        <style:list-level-properties text:space-before="3.25in"/>
      </text:list-level-style-number>
      <text:list-level-style-number text:level="8" style:num-format="">
        <style:list-level-properties text:space-before="3.75in"/>
      </text:list-level-style-number>
      <text:list-level-style-number text:level="9" style:num-format="">
        <style:list-level-properties text:space-before="4.25in"/>
      </text:list-level-style-number>
    </text:list-style>
    <text:list-style style:name="a317">
      <text:list-level-style-number text:level="1" style:num-format="">
        <style:list-level-properties text:space-before="0in"/>
      </text:list-level-style-number>
      <text:list-level-style-number text:level="2" style:num-format="">
        <style:list-level-properties text:space-before="1in"/>
      </text:list-level-style-number>
      <text:list-level-style-number text:level="3" style:num-format="">
        <style:list-level-properties text:space-before="1.5in"/>
      </text:list-level-style-number>
      <text:list-level-style-number text:level="4" style:num-format="">
        <style:list-level-properties text:space-before="2in"/>
      </text:list-level-style-number>
      <text:list-level-style-number text:level="5" style:num-format="">
        <style:list-level-properties text:space-before="2.5in"/>
      </text:list-level-style-number>
      <text:list-level-style-number text:level="6" style:num-format="">
        <style:list-level-properties text:space-before="2.75in"/>
      </text:list-level-style-number>
      <text:list-level-style-number text:level="7" style:num-format="">
        <style:list-level-properties text:space-before="3.25in"/>
      </text:list-level-style-number>
      <text:list-level-style-number text:level="8" style:num-format="">
        <style:list-level-properties text:space-before="3.75in"/>
      </text:list-level-style-number>
      <text:list-level-style-number text:level="9" style:num-format="">
        <style:list-level-properties text:space-before="4.25in"/>
      </text:list-level-style-number>
    </text:list-style>
    <text:list-style style:name="a355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7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83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88">
      <text:list-level-style-number text:level="1" style:num-format="">
        <style:list-level-properties text:space-before="0in"/>
      </text:list-level-style-number>
      <text:list-level-style-number text:level="2" style:num-format="">
        <style:list-level-properties text:space-before="1in"/>
      </text:list-level-style-number>
      <text:list-level-style-number text:level="3" style:num-format="">
        <style:list-level-properties text:space-before="1.5in"/>
      </text:list-level-style-number>
      <text:list-level-style-number text:level="4" style:num-format="">
        <style:list-level-properties text:space-before="2in"/>
      </text:list-level-style-number>
      <text:list-level-style-number text:level="5" style:num-format="">
        <style:list-level-properties text:space-before="2.5in"/>
      </text:list-level-style-number>
      <text:list-level-style-number text:level="6" style:num-format="">
        <style:list-level-properties text:space-before="2.75in"/>
      </text:list-level-style-number>
      <text:list-level-style-number text:level="7" style:num-format="">
        <style:list-level-properties text:space-before="3.25in"/>
      </text:list-level-style-number>
      <text:list-level-style-number text:level="8" style:num-format="">
        <style:list-level-properties text:space-before="3.75in"/>
      </text:list-level-style-number>
      <text:list-level-style-number text:level="9" style:num-format="">
        <style:list-level-properties text:space-before="4.25in"/>
      </text:list-level-style-number>
    </text:list-style>
    <text:list-style style:name="a127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71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342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74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380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70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150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345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277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383">
      <text:list-level-style-bullet text:level="1" text:bullet-char="■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■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■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■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■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■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■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■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■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text:list-style style:name="a73">
      <text:list-level-style-bullet text:level="1" text:bullet-char="–">
        <style:list-level-properties text:space-before="0in" text:min-label-width="0.42in"/>
        <style:text-properties fo:font-family="Franklin Gothic Book" style:font-family-generic="swiss" style:font-pitch="variable" fo:font-size="100%"/>
      </text:list-level-style-bullet>
      <text:list-level-style-bullet text:level="2" text:bullet-char="–">
        <style:list-level-properties text:space-before="0.58in" text:min-label-width="0.42in"/>
        <style:text-properties fo:font-family="Franklin Gothic Book" style:font-family-generic="swiss" style:font-pitch="variable" fo:font-size="100%"/>
      </text:list-level-style-bullet>
      <text:list-level-style-bullet text:level="3" text:bullet-char="–">
        <style:list-level-properties text:space-before="1.08in" text:min-label-width="0.42in"/>
        <style:text-properties fo:font-family="Franklin Gothic Book" style:font-family-generic="swiss" style:font-pitch="variable" fo:font-size="100%"/>
      </text:list-level-style-bullet>
      <text:list-level-style-bullet text:level="4" text:bullet-char="–">
        <style:list-level-properties text:space-before="1.58in" text:min-label-width="0.42in"/>
        <style:text-properties fo:font-family="Franklin Gothic Book" style:font-family-generic="swiss" style:font-pitch="variable" fo:font-size="100%"/>
      </text:list-level-style-bullet>
      <text:list-level-style-bullet text:level="5" text:bullet-char="–">
        <style:list-level-properties text:space-before="2.08in" text:min-label-width="0.42in"/>
        <style:text-properties fo:font-family="Franklin Gothic Book" style:font-family-generic="swiss" style:font-pitch="variable" fo:font-size="100%"/>
      </text:list-level-style-bullet>
      <text:list-level-style-bullet text:level="6" text:bullet-char="–">
        <style:list-level-properties text:space-before="2.33in" text:min-label-width="0.42in"/>
        <style:text-properties fo:font-family="Franklin Gothic Book" style:font-family-generic="swiss" style:font-pitch="variable" fo:font-size="100%"/>
      </text:list-level-style-bullet>
      <text:list-level-style-bullet text:level="7" text:bullet-char="–">
        <style:list-level-properties text:space-before="2.83in" text:min-label-width="0.42in"/>
        <style:text-properties fo:font-family="Franklin Gothic Book" style:font-family-generic="swiss" style:font-pitch="variable" fo:font-size="100%"/>
      </text:list-level-style-bullet>
      <text:list-level-style-bullet text:level="8" text:bullet-char="–">
        <style:list-level-properties text:space-before="3.33in" text:min-label-width="0.42in"/>
        <style:text-properties fo:font-family="Franklin Gothic Book" style:font-family-generic="swiss" style:font-pitch="variable" fo:font-size="100%"/>
      </text:list-level-style-bullet>
      <text:list-level-style-bullet text:level="9" text:bullet-char="–">
        <style:list-level-properties text:space-before="3.83in" text:min-label-width="0.42in"/>
        <style:text-properties fo:font-family="Franklin Gothic Book" style:font-family-generic="swiss" style:font-pitch="variable" fo:font-size="100%"/>
      </text:list-level-style-bullet>
    </text:list-style>
    <number:date-style xmlns:number="urn:oasis:names:tc:opendocument:xmlns:datastyle:1.0" style:name="a105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45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358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238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86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220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393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23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291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160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252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320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</office:automatic-styles>
  <office:master-styles>
    <draw:layer-set>
      <draw:layer draw:name="Master1-bg" draw:protected="true"/>
    </draw:layer-set>
    <style:master-page style:name="Master1-Bijgesneden" style:page-layout-name="pageLayout1" draw:style-name="a0">
      <draw:frame draw:id="id0" presentation:style-name="a4" draw:name="Title Placeholder 1" svg:x="1.5in" svg:y="0.75in" svg:width="10.5in" svg:height="1.625in" presentation:class="title" presentation:placeholder="false">
        <draw:text-box>
          <text:p text:style-name="a3" text:class-names="" text:cond-style-name="">
            <text:span text:style-name="a1" text:class-names="">Klik om stijl te bewerken</text:span>
            <text:span text:style-name="a2" text:class-names=""/>
          </text:p>
        </draw:text-box>
        <svg:title/>
        <svg:desc/>
      </draw:frame>
      <draw:frame draw:id="id1" presentation:style-name="a21" draw:name="Text Placeholder 2" svg:x="1.5in" svg:y="2.5in" svg:width="10.5in" svg:height="3.91667in" presentation:class="outline" presentation:placeholder="false">
        <draw:text-box>
          <text:list text:style-name="a7">
            <text:list-item>
              <text:p text:style-name="a6" text:class-names="" text:cond-style-name="">
                <text:span text:style-name="a5" text:class-names="">Klikken om de tekststijl van het model te bewerken</text:span>
              </text:p>
            </text:list-item>
          </text:list>
          <text:list text:style-name="a10">
            <text:list-item>
              <text:list text:style-name="a10">
                <text:list-item>
                  <text:p text:style-name="a9" text:class-names="" text:cond-style-name="">
                    <text:span text:style-name="a8" text:class-names="">Tweede niveau</text:span>
                  </text:p>
                </text:list-item>
              </text:list>
            </text:list-item>
          </text:list>
          <text:list text:style-name="a13">
            <text:list-item>
              <text:list text:style-name="a13">
                <text:list-item>
                  <text:list text:style-name="a13">
                    <text:list-item>
                      <text:p text:style-name="a12" text:class-names="" text:cond-style-name="">
                        <text:span text:style-name="a11" text:class-names="">Derde niveau</text:span>
                      </text:p>
                    </text:list-item>
                  </text:list>
                </text:list-item>
              </text:list>
            </text:list-item>
          </text:list>
          <text:list text:style-name="a16">
            <text:list-item>
              <text:list text:style-name="a16">
                <text:list-item>
                  <text:list text:style-name="a16">
                    <text:list-item>
                      <text:list text:style-name="a16">
                        <text:list-item>
                          <text:p text:style-name="a15" text:class-names="" text:cond-style-name="">
                            <text:span text:style-name="a14" text:class-names="">Vierde niveau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20">
            <text:list-item>
              <text:list text:style-name="a20">
                <text:list-item>
                  <text:list text:style-name="a20">
                    <text:list-item>
                      <text:list text:style-name="a20">
                        <text:list-item>
                          <text:list text:style-name="a20">
                            <text:list-item>
                              <text:p text:style-name="a19" text:class-names="" text:cond-style-name="">
                                <text:span text:style-name="a17" text:class-names="">Vijfde niveau</text:span>
                                <text:span text:style-name="a18" text:class-names=""/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2" presentation:style-name="a25" draw:name="Date Placeholder 3" svg:x="1.52083in" svg:y="7.05751in" svg:width="1.31734in" svg:height="0.44249in" presentation:class="date-time" presentation:placeholder="false">
        <draw:text-box>
          <text:p text:style-name="a24" text:class-names="" text:cond-style-name="">
            <text:span text:style-name="a22" text:class-names="">
              <text:date text:fixed="false" style:data-style-name="a23">1/19/2022</text:date>
            </text:span>
          </text:p>
        </draw:text-box>
        <svg:title/>
        <svg:desc/>
      </draw:frame>
      <draw:frame draw:id="id3" presentation:style-name="a28" draw:name="Footer Placeholder 4" svg:x="3.16444in" svg:y="7.05751in" svg:width="6.8688in" svg:height="0.44249in" presentation:class="footer" presentation:placeholder="false">
        <draw:text-box>
          <text:p text:style-name="a27" text:class-names="" text:cond-style-name="">
            <text:span text:style-name="a26" text:class-names=""/>
          </text:p>
        </draw:text-box>
        <svg:title/>
        <svg:desc/>
      </draw:frame>
      <draw:frame draw:id="id4" presentation:style-name="a31" draw:name="Slide Number Placeholder 5" svg:x="10.35951in" svg:y="7.05751in" svg:width="1.74573in" svg:height="0.44249in" presentation:class="page-number" presentation:placeholder="false">
        <draw:text-box>
          <text:p text:style-name="a30" text:class-names="" text:cond-style-name="">
            <text:span text:style-name="a29" text:class-names="">
              <text:page-number style:num-format="1" text:fixed="false"/>
            </text:span>
          </text:p>
        </draw:text-box>
        <svg:title/>
        <svg:desc/>
      </draw:frame>
      <draw:custom-shape svg:x="0.52285in" svg:y="0.00041in" svg:width="0.25in" svg:height="7.5in" draw:id="id5" draw:style-name="a34" draw:name="Rectangle 8">
        <svg:title>Side bar</svg:title>
        <svg:desc/>
        <text:p text:style-name="a33" text:class-names="" text:cond-style-name="">
          <text:span text:style-name="a32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</style:master-page>
    <style:master-page style:name="Master1-Layout1-title-Titeldia" style:page-layout-name="pageLayout1" draw:style-name="a35">
      <draw:frame draw:id="id6" presentation:style-name="a39" draw:name="Title 1" svg:x="2.09441in" svg:y="1.95588in" svg:width="9.14395in" svg:height="2.29465in" presentation:class="title" presentation:placeholder="false">
        <draw:text-box>
          <text:p text:style-name="a38" text:class-names="" text:cond-style-name="">
            <text:span text:style-name="a36" text:class-names="">Klik om stijl te bewerken</text:span>
            <text:span text:style-name="a37" text:class-names=""/>
          </text:p>
        </draw:text-box>
        <svg:title/>
        <svg:desc/>
      </draw:frame>
      <draw:frame draw:id="id7" presentation:style-name="a43" draw:name="Subtitle 2" svg:x="2.93078in" svg:y="4.32664in" svg:width="7.47121in" svg:height="1.18792in" presentation:class="subtitle" presentation:placeholder="false">
        <draw:text-box>
          <text:p text:style-name="a42" text:class-names="" text:cond-style-name="">
            <text:span text:style-name="a40" text:class-names="">Klikken om de ondertitelstijl van het model te bewerken</text:span>
            <text:span text:style-name="a41" text:class-names=""/>
          </text:p>
        </draw:text-box>
        <svg:title/>
        <svg:desc/>
      </draw:frame>
      <draw:frame draw:id="id8" presentation:style-name="a47" draw:name="Date Placeholder 3" svg:x="0.82334in" svg:y="7.05751in" svg:width="1.75847in" svg:height="0.44249in" presentation:class="date-time" presentation:placeholder="false">
        <draw:text-box>
          <text:p text:style-name="a46" text:class-names="" text:cond-style-name="">
            <text:span text:style-name="a44" text:class-names="">
              <text:date text:fixed="false" style:data-style-name="a45">1/19/2022</text:date>
            </text:span>
          </text:p>
        </draw:text-box>
        <svg:title/>
        <svg:desc/>
      </draw:frame>
      <draw:frame draw:id="id9" presentation:style-name="a50" draw:name="Footer Placeholder 4" svg:x="2.82596in" svg:y="7.05751in" svg:width="7.68086in" svg:height="0.44249in" presentation:class="footer" presentation:placeholder="false">
        <draw:text-box>
          <text:p text:style-name="a49" text:class-names="" text:cond-style-name="">
            <text:span text:style-name="a48" text:class-names=""/>
          </text:p>
        </draw:text-box>
        <svg:title/>
        <svg:desc/>
      </draw:frame>
      <draw:frame draw:id="id10" presentation:style-name="a53" draw:name="Slide Number Placeholder 5" svg:x="10.75097in" svg:y="7.05751in" svg:width="1.74573in" svg:height="0.44249in" presentation:class="page-number" presentation:placeholder="false">
        <draw:text-box>
          <text:p text:style-name="a52" text:class-names="" text:cond-style-name="">
            <text:span text:style-name="a51" text:class-names="">
              <text:page-number style:num-format="1" text:fixed="false"/>
            </text:span>
          </text:p>
        </draw:text-box>
        <svg:title/>
        <svg:desc/>
      </draw:frame>
      <draw:g draw:name="Group 6" draw:id="id11">
        <svg:title/>
        <svg:desc/>
        <draw:custom-shape svg:x="8.91509in" svg:y="1.84345in" svg:width="3.5816in" svg:height="4.82118in" draw:id="id12" draw:style-name="a56" draw:name="Freeform 6">
          <svg:title/>
          <svg:desc/>
          <text:p text:style-name="a55" text:class-names="" text:cond-style-name="">
            <text:span text:style-name="a54" text:class-names=""/>
          </text:p>
          <draw:enhanced-geometry xmlns:dr3d="urn:oasis:names:tc:opendocument:xmlns:dr3d:1.0" draw:type="non-primitive" svg:viewBox="0 0 10000 10000" draw:enhanced-path="M ?f2 ?f0 L ?f1 ?f0 ?f1 ?f1 ?f0 ?f1 ?f0 ?f3 ?f2 ?f4 ?f2 ?f0 Z N" draw:text-areas="?f7 ?f7 ?f8 ?f8">
            <draw:equation draw:name="f0" draw:formula="0"/>
            <draw:equation draw:name="f1" draw:formula="10000"/>
            <draw:equation draw:name="f2" draw:formula="8761"/>
            <draw:equation draw:name="f3" draw:formula="9126"/>
            <draw:equation draw:name="f4" draw:formula="9127"/>
            <draw:equation draw:name="f5" draw:formula="?f1 - ?f0"/>
            <draw:equation draw:name="f6" draw:formula="?f5 / 10000"/>
            <draw:equation draw:name="f7" draw:formula="?f0 / ?f6"/>
            <draw:equation draw:name="f8" draw:formula="?f1 / ?f6"/>
          </draw:enhanced-geometry>
        </draw:custom-shape>
        <draw:custom-shape svg:x="0.82334in" svg:y="0.81416in" svg:width="3.58231in" svg:height="4.82118in" draw:id="id13" draw:style-name="a59" draw:name="Freeform 6">
          <svg:title/>
          <svg:desc/>
          <text:p text:style-name="a58" text:class-names="" text:cond-style-name="">
            <text:span text:style-name="a57" text:class-names=""/>
          </text:p>
          <draw:enhanced-geometry xmlns:dr3d="urn:oasis:names:tc:opendocument:xmlns:dr3d:1.0" draw:type="non-primitive" svg:viewBox="0 0 10002 10000" draw:enhanced-path="M ?f3 ?f0 L ?f1 ?f0 ?f1 ?f2 ?f4 ?f2 C ?f5 ?f6 ?f7 ?f8 ?f0 ?f9 L ?f3 ?f10 ?f3 ?f0 Z N" draw:text-areas="?f15 ?f17 ?f16 ?f18" draw:mirror-vertical="true" draw:mirror-horizontal="true">
            <draw:equation draw:name="f0" draw:formula="0"/>
            <draw:equation draw:name="f1" draw:formula="10002"/>
            <draw:equation draw:name="f2" draw:formula="10000"/>
            <draw:equation draw:name="f3" draw:formula="8763"/>
            <draw:equation draw:name="f4" draw:formula="2"/>
            <draw:equation draw:name="f5" draw:formula="0 - 2"/>
            <draw:equation draw:name="f6" draw:formula="9698"/>
            <draw:equation draw:name="f7" draw:formula="4"/>
            <draw:equation draw:name="f8" draw:formula="9427"/>
            <draw:equation draw:name="f9" draw:formula="9125"/>
            <draw:equation draw:name="f10" draw:formula="9128"/>
            <draw:equation draw:name="f11" draw:formula="?f2 - ?f0"/>
            <draw:equation draw:name="f12" draw:formula="?f1 - ?f0"/>
            <draw:equation draw:name="f13" draw:formula="?f12 / 10002"/>
            <draw:equation draw:name="f14" draw:formula="?f11 / 10000"/>
            <draw:equation draw:name="f15" draw:formula="?f0 / ?f13"/>
            <draw:equation draw:name="f16" draw:formula="?f1 / ?f13"/>
            <draw:equation draw:name="f17" draw:formula="?f0 / ?f14"/>
            <draw:equation draw:name="f18" draw:formula="?f2 / ?f14"/>
          </draw:enhanced-geometry>
        </draw:custom-shape>
      </draw:g>
    </style:master-page>
    <style:master-page style:name="Master1-Layout2-obj-Titel-en-object" style:page-layout-name="pageLayout1" draw:style-name="a60">
      <draw:custom-shape svg:x="0.52285in" svg:y="0.00041in" svg:width="0.25in" svg:height="7.5in" draw:id="id14" draw:layer="Master1-bg" draw:style-name="a63" draw:name="Rectangle 8">
        <svg:title>Side bar</svg:title>
        <svg:desc/>
        <text:p text:style-name="a62" text:class-names="" text:cond-style-name="">
          <text:span text:style-name="a61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  <draw:frame draw:id="id15" presentation:style-name="a67" draw:name="Title 1" svg:x="1.5in" svg:y="0.75in" svg:width="10.5in" svg:height="1.625in" presentation:class="title" presentation:placeholder="false">
        <draw:text-box>
          <text:p text:style-name="a66" text:class-names="" text:cond-style-name="">
            <text:span text:style-name="a64" text:class-names="">Klik om stijl te bewerken</text:span>
            <text:span text:style-name="a65" text:class-names=""/>
          </text:p>
        </draw:text-box>
        <svg:title/>
        <svg:desc/>
      </draw:frame>
      <draw:frame draw:id="id16" presentation:style-name="a84" draw:name="Content Placeholder 2" svg:x="1.5in" svg:y="2.5in" svg:width="10.5in" svg:height="3.91667in" presentation:class="object" presentation:placeholder="false">
        <draw:text-box>
          <text:list text:style-name="a70">
            <text:list-item>
              <text:p text:style-name="a69" text:class-names="" text:cond-style-name="">
                <text:span text:style-name="a68" text:class-names="">Klikken om de tekststijl van het model te bewerken</text:span>
              </text:p>
            </text:list-item>
          </text:list>
          <text:list text:style-name="a73">
            <text:list-item>
              <text:list text:style-name="a73">
                <text:list-item>
                  <text:p text:style-name="a72" text:class-names="" text:cond-style-name="">
                    <text:span text:style-name="a71" text:class-names="">Tweede niveau</text:span>
                  </text:p>
                </text:list-item>
              </text:list>
            </text:list-item>
          </text:list>
          <text:list text:style-name="a76">
            <text:list-item>
              <text:list text:style-name="a76">
                <text:list-item>
                  <text:list text:style-name="a76">
                    <text:list-item>
                      <text:p text:style-name="a75" text:class-names="" text:cond-style-name="">
                        <text:span text:style-name="a74" text:class-names="">Derde niveau</text:span>
                      </text:p>
                    </text:list-item>
                  </text:list>
                </text:list-item>
              </text:list>
            </text:list-item>
          </text:list>
          <text:list text:style-name="a79">
            <text:list-item>
              <text:list text:style-name="a79">
                <text:list-item>
                  <text:list text:style-name="a79">
                    <text:list-item>
                      <text:list text:style-name="a79">
                        <text:list-item>
                          <text:p text:style-name="a78" text:class-names="" text:cond-style-name="">
                            <text:span text:style-name="a77" text:class-names="">Vierde niveau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83">
            <text:list-item>
              <text:list text:style-name="a83">
                <text:list-item>
                  <text:list text:style-name="a83">
                    <text:list-item>
                      <text:list text:style-name="a83">
                        <text:list-item>
                          <text:list text:style-name="a83">
                            <text:list-item>
                              <text:p text:style-name="a82" text:class-names="" text:cond-style-name="">
                                <text:span text:style-name="a80" text:class-names="">Vijfde niveau</text:span>
                                <text:span text:style-name="a81" text:class-names=""/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17" presentation:style-name="a88" draw:name="Date Placeholder 3" svg:x="1.52083in" svg:y="7.05751in" svg:width="1.31734in" svg:height="0.44249in" presentation:class="date-time" presentation:placeholder="false">
        <draw:text-box>
          <text:p text:style-name="a87" text:class-names="" text:cond-style-name="">
            <text:span text:style-name="a85" text:class-names="">
              <text:date text:fixed="false" style:data-style-name="a86">1/19/2022</text:date>
            </text:span>
          </text:p>
        </draw:text-box>
        <svg:title/>
        <svg:desc/>
      </draw:frame>
      <draw:frame draw:id="id18" presentation:style-name="a91" draw:name="Footer Placeholder 4" svg:x="3.16444in" svg:y="7.05751in" svg:width="6.8688in" svg:height="0.44249in" presentation:class="footer" presentation:placeholder="false">
        <draw:text-box>
          <text:p text:style-name="a90" text:class-names="" text:cond-style-name="">
            <text:span text:style-name="a89" text:class-names=""/>
          </text:p>
        </draw:text-box>
        <svg:title/>
        <svg:desc/>
      </draw:frame>
      <draw:frame draw:id="id19" presentation:style-name="a94" draw:name="Slide Number Placeholder 5" svg:x="10.35951in" svg:y="7.05751in" svg:width="1.74573in" svg:height="0.44249in" presentation:class="page-number" presentation:placeholder="false">
        <draw:text-box>
          <text:p text:style-name="a93" text:class-names="" text:cond-style-name="">
            <text:span text:style-name="a92" text:class-names="">
              <text:page-number style:num-format="1" text:fixed="false"/>
            </text:span>
          </text:p>
        </draw:text-box>
        <svg:title/>
        <svg:desc/>
      </draw:frame>
    </style:master-page>
    <style:master-page style:name="Master1-Layout3-secHead-Sectiekop" style:page-layout-name="pageLayout1" draw:style-name="a95">
      <draw:frame draw:id="id20" presentation:style-name="a99" draw:name="Title 1" svg:x="0.83664in" svg:y="1.42318in" svg:width="10.51287in" svg:height="3.11979in" presentation:class="title" presentation:placeholder="false">
        <draw:text-box>
          <text:p text:style-name="a98" text:class-names="" text:cond-style-name="">
            <text:span text:style-name="a96" text:class-names="">Klik om stijl te bewerken</text:span>
            <text:span text:style-name="a97" text:class-names=""/>
          </text:p>
        </draw:text-box>
        <svg:title/>
        <svg:desc/>
      </draw:frame>
      <draw:frame draw:id="id21" presentation:style-name="a103" draw:name="Text Placeholder 2" svg:x="0.83664in" svg:y="4.61103in" svg:width="10.51287in" svg:height="1.25035in" presentation:class="outline" presentation:placeholder="false">
        <draw:text-box>
          <text:list text:style-name="a102">
            <text:list-item>
              <text:p text:style-name="a101" text:class-names="" text:cond-style-name="">
                <text:span text:style-name="a100" text:class-names="">Klikken om de tekststijl van het model te bewerken</text:span>
              </text:p>
            </text:list-item>
          </text:list>
        </draw:text-box>
        <svg:title/>
        <svg:desc/>
      </draw:frame>
      <draw:frame draw:id="id22" presentation:style-name="a107" draw:name="Date Placeholder 3" svg:x="0.80808in" svg:y="7.05751in" svg:width="1.77429in" svg:height="0.44249in" presentation:class="date-time" presentation:placeholder="false">
        <draw:text-box>
          <text:p text:style-name="a106" text:class-names="" text:cond-style-name="">
            <text:span text:style-name="a104" text:class-names="">
              <text:date text:fixed="false" style:data-style-name="a105">1/19/2022</text:date>
            </text:span>
          </text:p>
        </draw:text-box>
        <svg:title/>
        <svg:desc/>
      </draw:frame>
      <draw:frame draw:id="id23" presentation:style-name="a110" draw:name="Footer Placeholder 4" svg:x="2.82624in" svg:y="7.05751in" svg:width="7.68086in" svg:height="0.44249in" presentation:class="footer" presentation:placeholder="false">
        <draw:text-box>
          <text:p text:style-name="a109" text:class-names="" text:cond-style-name="">
            <text:span text:style-name="a108" text:class-names=""/>
          </text:p>
        </draw:text-box>
        <svg:title/>
        <svg:desc/>
      </draw:frame>
      <draw:frame draw:id="id24" presentation:style-name="a113" draw:name="Slide Number Placeholder 5" svg:x="10.75097in" svg:y="7.05751in" svg:width="1.74573in" svg:height="0.44249in" presentation:class="page-number" presentation:placeholder="false">
        <draw:text-box>
          <text:p text:style-name="a112" text:class-names="" text:cond-style-name="">
            <text:span text:style-name="a111" text:class-names="">
              <text:page-number style:num-format="1" text:fixed="false"/>
            </text:span>
          </text:p>
        </draw:text-box>
        <svg:title/>
        <svg:desc/>
      </draw:frame>
      <draw:custom-shape svg:x="8.91509in" svg:y="1.84345in" svg:width="3.5816in" svg:height="4.82118in" draw:id="id25" draw:style-name="a116" draw:name="Freeform 6">
        <svg:title>Crop Mark</svg:title>
        <svg:desc/>
        <text:p text:style-name="a115" text:class-names="" text:cond-style-name="">
          <text:span text:style-name="a114" text:class-names=""/>
        </text:p>
        <draw:enhanced-geometry xmlns:dr3d="urn:oasis:names:tc:opendocument:xmlns:dr3d:1.0" draw:type="non-primitive" svg:viewBox="0 0 4125 5554" draw:enhanced-path="M ?f3 ?f0 L ?f1 ?f0 ?f1 ?f2 ?f0 ?f2 ?f0 ?f4 ?f3 ?f4 ?f3 ?f0 Z N" draw:text-areas="?f9 ?f11 ?f10 ?f12">
          <draw:equation draw:name="f0" draw:formula="0"/>
          <draw:equation draw:name="f1" draw:formula="4125"/>
          <draw:equation draw:name="f2" draw:formula="5554"/>
          <draw:equation draw:name="f3" draw:formula="3614"/>
          <draw:equation draw:name="f4" draw:formula="5074"/>
          <draw:equation draw:name="f5" draw:formula="?f2 - ?f0"/>
          <draw:equation draw:name="f6" draw:formula="?f1 - ?f0"/>
          <draw:equation draw:name="f7" draw:formula="?f6 / 4125"/>
          <draw:equation draw:name="f8" draw:formula="?f5 / 5554"/>
          <draw:equation draw:name="f9" draw:formula="0 / ?f7"/>
          <draw:equation draw:name="f10" draw:formula="?f1 / ?f7"/>
          <draw:equation draw:name="f11" draw:formula="0 / ?f8"/>
          <draw:equation draw:name="f12" draw:formula="?f2 / ?f8"/>
        </draw:enhanced-geometry>
      </draw:custom-shape>
    </style:master-page>
    <style:master-page style:name="Master1-Layout4-twoObj-Inhoud-van-twee" style:page-layout-name="pageLayout1" draw:style-name="a117">
      <draw:custom-shape svg:x="0.52285in" svg:y="0.00041in" svg:width="0.25in" svg:height="7.5in" draw:id="id26" draw:layer="Master1-bg" draw:style-name="a120" draw:name="Rectangle 8">
        <svg:title>Side bar</svg:title>
        <svg:desc/>
        <text:p text:style-name="a119" text:class-names="" text:cond-style-name="">
          <text:span text:style-name="a118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  <draw:frame draw:id="id27" presentation:style-name="a124" draw:name="Title 1" svg:x="1.5in" svg:y="0.75in" svg:width="10.5in" svg:height="1.625in" presentation:class="title" presentation:placeholder="false">
        <draw:text-box>
          <text:p text:style-name="a123" text:class-names="" text:cond-style-name="">
            <text:span text:style-name="a121" text:class-names="">Klik om stijl te bewerken</text:span>
            <text:span text:style-name="a122" text:class-names=""/>
          </text:p>
        </draw:text-box>
        <svg:title/>
        <svg:desc/>
      </draw:frame>
      <draw:frame draw:id="id28" presentation:style-name="a141" draw:name="Content Placeholder 2" svg:x="1.5in" svg:y="2.5in" svg:width="4.86416in" svg:height="3.91667in" presentation:class="object" presentation:placeholder="false">
        <draw:text-box>
          <text:list text:style-name="a127">
            <text:list-item>
              <text:p text:style-name="a126" text:class-names="" text:cond-style-name="">
                <text:span text:style-name="a125" text:class-names="">Klikken om de tekststijl van het model te bewerken</text:span>
              </text:p>
            </text:list-item>
          </text:list>
          <text:list text:style-name="a130">
            <text:list-item>
              <text:list text:style-name="a130">
                <text:list-item>
                  <text:p text:style-name="a129" text:class-names="" text:cond-style-name="">
                    <text:span text:style-name="a128" text:class-names="">Tweede niveau</text:span>
                  </text:p>
                </text:list-item>
              </text:list>
            </text:list-item>
          </text:list>
          <text:list text:style-name="a133">
            <text:list-item>
              <text:list text:style-name="a133">
                <text:list-item>
                  <text:list text:style-name="a133">
                    <text:list-item>
                      <text:p text:style-name="a132" text:class-names="" text:cond-style-name="">
                        <text:span text:style-name="a131" text:class-names="">Derde niveau</text:span>
                      </text:p>
                    </text:list-item>
                  </text:list>
                </text:list-item>
              </text:list>
            </text:list-item>
          </text:list>
          <text:list text:style-name="a136">
            <text:list-item>
              <text:list text:style-name="a136">
                <text:list-item>
                  <text:list text:style-name="a136">
                    <text:list-item>
                      <text:list text:style-name="a136">
                        <text:list-item>
                          <text:p text:style-name="a135" text:class-names="" text:cond-style-name="">
                            <text:span text:style-name="a134" text:class-names="">Vierde niveau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140">
            <text:list-item>
              <text:list text:style-name="a140">
                <text:list-item>
                  <text:list text:style-name="a140">
                    <text:list-item>
                      <text:list text:style-name="a140">
                        <text:list-item>
                          <text:list text:style-name="a140">
                            <text:list-item>
                              <text:p text:style-name="a139" text:class-names="" text:cond-style-name="">
                                <text:span text:style-name="a137" text:class-names="">Vijfde niveau</text:span>
                                <text:span text:style-name="a138" text:class-names=""/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29" presentation:style-name="a158" draw:name="Content Placeholder 3" svg:x="7.13627in" svg:y="2.5in" svg:width="4.86416in" svg:height="3.91667in" presentation:class="object" presentation:placeholder="false">
        <draw:text-box>
          <text:list text:style-name="a144">
            <text:list-item>
              <text:p text:style-name="a143" text:class-names="" text:cond-style-name="">
                <text:span text:style-name="a142" text:class-names="">Klikken om de tekststijl van het model te bewerken</text:span>
              </text:p>
            </text:list-item>
          </text:list>
          <text:list text:style-name="a147">
            <text:list-item>
              <text:list text:style-name="a147">
                <text:list-item>
                  <text:p text:style-name="a146" text:class-names="" text:cond-style-name="">
                    <text:span text:style-name="a145" text:class-names="">Tweede niveau</text:span>
                  </text:p>
                </text:list-item>
              </text:list>
            </text:list-item>
          </text:list>
          <text:list text:style-name="a150">
            <text:list-item>
              <text:list text:style-name="a150">
                <text:list-item>
                  <text:list text:style-name="a150">
                    <text:list-item>
                      <text:p text:style-name="a149" text:class-names="" text:cond-style-name="">
                        <text:span text:style-name="a148" text:class-names="">Derde niveau</text:span>
                      </text:p>
                    </text:list-item>
                  </text:list>
                </text:list-item>
              </text:list>
            </text:list-item>
          </text:list>
          <text:list text:style-name="a153">
            <text:list-item>
              <text:list text:style-name="a153">
                <text:list-item>
                  <text:list text:style-name="a153">
                    <text:list-item>
                      <text:list text:style-name="a153">
                        <text:list-item>
                          <text:p text:style-name="a152" text:class-names="" text:cond-style-name="">
                            <text:span text:style-name="a151" text:class-names="">Vierde niveau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157">
            <text:list-item>
              <text:list text:style-name="a157">
                <text:list-item>
                  <text:list text:style-name="a157">
                    <text:list-item>
                      <text:list text:style-name="a157">
                        <text:list-item>
                          <text:list text:style-name="a157">
                            <text:list-item>
                              <text:p text:style-name="a156" text:class-names="" text:cond-style-name="">
                                <text:span text:style-name="a154" text:class-names="">Vijfde niveau</text:span>
                                <text:span text:style-name="a155" text:class-names=""/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30" presentation:style-name="a162" draw:name="Date Placeholder 4" svg:x="1.52083in" svg:y="7.05751in" svg:width="1.31734in" svg:height="0.44249in" presentation:class="date-time" presentation:placeholder="false">
        <draw:text-box>
          <text:p text:style-name="a161" text:class-names="" text:cond-style-name="">
            <text:span text:style-name="a159" text:class-names="">
              <text:date text:fixed="false" style:data-style-name="a160">1/19/2022</text:date>
            </text:span>
          </text:p>
        </draw:text-box>
        <svg:title/>
        <svg:desc/>
      </draw:frame>
      <draw:frame draw:id="id31" presentation:style-name="a165" draw:name="Footer Placeholder 5" svg:x="3.16444in" svg:y="7.05751in" svg:width="6.8688in" svg:height="0.44249in" presentation:class="footer" presentation:placeholder="false">
        <draw:text-box>
          <text:p text:style-name="a164" text:class-names="" text:cond-style-name="">
            <text:span text:style-name="a163" text:class-names=""/>
          </text:p>
        </draw:text-box>
        <svg:title/>
        <svg:desc/>
      </draw:frame>
      <draw:frame draw:id="id32" presentation:style-name="a168" draw:name="Slide Number Placeholder 6" svg:x="10.35951in" svg:y="7.05751in" svg:width="1.74573in" svg:height="0.44249in" presentation:class="page-number" presentation:placeholder="false">
        <draw:text-box>
          <text:p text:style-name="a167" text:class-names="" text:cond-style-name="">
            <text:span text:style-name="a166" text:class-names="">
              <text:page-number style:num-format="1" text:fixed="false"/>
            </text:span>
          </text:p>
        </draw:text-box>
        <svg:title/>
        <svg:desc/>
      </draw:frame>
    </style:master-page>
    <style:master-page style:name="Master1-Layout5-twoTxTwoObj-Vergelijking" style:page-layout-name="pageLayout1" draw:style-name="a169">
      <draw:custom-shape svg:x="0.52285in" svg:y="0.00041in" svg:width="0.25in" svg:height="7.5in" draw:id="id33" draw:layer="Master1-bg" draw:style-name="a172" draw:name="Rectangle 8">
        <svg:title>Side bar</svg:title>
        <svg:desc/>
        <text:p text:style-name="a171" text:class-names="" text:cond-style-name="">
          <text:span text:style-name="a170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  <draw:frame draw:id="id34" presentation:style-name="a176" draw:name="Title 1" svg:x="1.5in" svg:y="0.75in" svg:width="10.5in" svg:height="1.625in" presentation:class="title" presentation:placeholder="false">
        <draw:text-box>
          <text:p text:style-name="a175" text:class-names="" text:cond-style-name="">
            <text:span text:style-name="a173" text:class-names="">Klik om stijl te bewerken</text:span>
            <text:span text:style-name="a174" text:class-names=""/>
          </text:p>
        </draw:text-box>
        <svg:title/>
        <svg:desc/>
      </draw:frame>
      <draw:frame draw:id="id35" presentation:style-name="a180" draw:name="Text Placeholder 2" svg:x="1.5in" svg:y="2.56in" svg:width="4.86in" svg:height="0.90104in" presentation:class="outline" presentation:placeholder="false">
        <draw:text-box>
          <text:list text:style-name="a179">
            <text:list-item>
              <text:p text:style-name="a178" text:class-names="" text:cond-style-name="">
                <text:span text:style-name="a177" text:class-names="">Klikken om de tekststijl van het model te bewerken</text:span>
              </text:p>
            </text:list-item>
          </text:list>
        </draw:text-box>
        <svg:title/>
        <svg:desc/>
      </draw:frame>
      <draw:frame draw:id="id36" presentation:style-name="a197" draw:name="Content Placeholder 3" svg:x="1.5in" svg:y="3.61462in" svg:width="4.86in" svg:height="2.80205in" presentation:class="object" presentation:placeholder="false">
        <draw:text-box>
          <text:list text:style-name="a183">
            <text:list-item>
              <text:p text:style-name="a182" text:class-names="" text:cond-style-name="">
                <text:span text:style-name="a181" text:class-names="">Klikken om de tekststijl van het model te bewerken</text:span>
              </text:p>
            </text:list-item>
          </text:list>
          <text:list text:style-name="a186">
            <text:list-item>
              <text:list text:style-name="a186">
                <text:list-item>
                  <text:p text:style-name="a185" text:class-names="" text:cond-style-name="">
                    <text:span text:style-name="a184" text:class-names="">Tweede niveau</text:span>
                  </text:p>
                </text:list-item>
              </text:list>
            </text:list-item>
          </text:list>
          <text:list text:style-name="a189">
            <text:list-item>
              <text:list text:style-name="a189">
                <text:list-item>
                  <text:list text:style-name="a189">
                    <text:list-item>
                      <text:p text:style-name="a188" text:class-names="" text:cond-style-name="">
                        <text:span text:style-name="a187" text:class-names="">Derde niveau</text:span>
                      </text:p>
                    </text:list-item>
                  </text:list>
                </text:list-item>
              </text:list>
            </text:list-item>
          </text:list>
          <text:list text:style-name="a192">
            <text:list-item>
              <text:list text:style-name="a192">
                <text:list-item>
                  <text:list text:style-name="a192">
                    <text:list-item>
                      <text:list text:style-name="a192">
                        <text:list-item>
                          <text:p text:style-name="a191" text:class-names="" text:cond-style-name="">
                            <text:span text:style-name="a190" text:class-names="">Vierde niveau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196">
            <text:list-item>
              <text:list text:style-name="a196">
                <text:list-item>
                  <text:list text:style-name="a196">
                    <text:list-item>
                      <text:list text:style-name="a196">
                        <text:list-item>
                          <text:list text:style-name="a196">
                            <text:list-item>
                              <text:p text:style-name="a195" text:class-names="" text:cond-style-name="">
                                <text:span text:style-name="a193" text:class-names="">Vijfde niveau</text:span>
                                <text:span text:style-name="a194" text:class-names=""/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37" presentation:style-name="a201" draw:name="Text Placeholder 4" svg:x="7.13584in" svg:y="2.56in" svg:width="4.86in" svg:height="0.90104in" presentation:class="outline" presentation:placeholder="false">
        <draw:text-box>
          <text:list text:style-name="a200">
            <text:list-item>
              <text:p text:style-name="a199" text:class-names="" text:cond-style-name="">
                <text:span text:style-name="a198" text:class-names="">Klikken om de tekststijl van het model te bewerken</text:span>
              </text:p>
            </text:list-item>
          </text:list>
        </draw:text-box>
        <svg:title/>
        <svg:desc/>
      </draw:frame>
      <draw:frame draw:id="id38" presentation:style-name="a218" draw:name="Content Placeholder 5" svg:x="7.13584in" svg:y="3.61462in" svg:width="4.86in" svg:height="2.80205in" presentation:class="object" presentation:placeholder="false">
        <draw:text-box>
          <text:list text:style-name="a204">
            <text:list-item>
              <text:p text:style-name="a203" text:class-names="" text:cond-style-name="">
                <text:span text:style-name="a202" text:class-names="">Klikken om de tekststijl van het model te bewerken</text:span>
              </text:p>
            </text:list-item>
          </text:list>
          <text:list text:style-name="a207">
            <text:list-item>
              <text:list text:style-name="a207">
                <text:list-item>
                  <text:p text:style-name="a206" text:class-names="" text:cond-style-name="">
                    <text:span text:style-name="a205" text:class-names="">Tweede niveau</text:span>
                  </text:p>
                </text:list-item>
              </text:list>
            </text:list-item>
          </text:list>
          <text:list text:style-name="a210">
            <text:list-item>
              <text:list text:style-name="a210">
                <text:list-item>
                  <text:list text:style-name="a210">
                    <text:list-item>
                      <text:p text:style-name="a209" text:class-names="" text:cond-style-name="">
                        <text:span text:style-name="a208" text:class-names="">Derde niveau</text:span>
                      </text:p>
                    </text:list-item>
                  </text:list>
                </text:list-item>
              </text:list>
            </text:list-item>
          </text:list>
          <text:list text:style-name="a213">
            <text:list-item>
              <text:list text:style-name="a213">
                <text:list-item>
                  <text:list text:style-name="a213">
                    <text:list-item>
                      <text:list text:style-name="a213">
                        <text:list-item>
                          <text:p text:style-name="a212" text:class-names="" text:cond-style-name="">
                            <text:span text:style-name="a211" text:class-names="">Vierde niveau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217">
            <text:list-item>
              <text:list text:style-name="a217">
                <text:list-item>
                  <text:list text:style-name="a217">
                    <text:list-item>
                      <text:list text:style-name="a217">
                        <text:list-item>
                          <text:list text:style-name="a217">
                            <text:list-item>
                              <text:p text:style-name="a216" text:class-names="" text:cond-style-name="">
                                <text:span text:style-name="a214" text:class-names="">Vijfde niveau</text:span>
                                <text:span text:style-name="a215" text:class-names=""/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39" presentation:style-name="a222" draw:name="Date Placeholder 6" svg:x="1.52083in" svg:y="7.05751in" svg:width="1.31734in" svg:height="0.44249in" presentation:class="date-time" presentation:placeholder="false">
        <draw:text-box>
          <text:p text:style-name="a221" text:class-names="" text:cond-style-name="">
            <text:span text:style-name="a219" text:class-names="">
              <text:date text:fixed="false" style:data-style-name="a220">1/19/2022</text:date>
            </text:span>
          </text:p>
        </draw:text-box>
        <svg:title/>
        <svg:desc/>
      </draw:frame>
      <draw:frame draw:id="id40" presentation:style-name="a225" draw:name="Footer Placeholder 7" svg:x="3.16444in" svg:y="7.05751in" svg:width="6.8688in" svg:height="0.44249in" presentation:class="footer" presentation:placeholder="false">
        <draw:text-box>
          <text:p text:style-name="a224" text:class-names="" text:cond-style-name="">
            <text:span text:style-name="a223" text:class-names=""/>
          </text:p>
        </draw:text-box>
        <svg:title/>
        <svg:desc/>
      </draw:frame>
      <draw:frame draw:id="id41" presentation:style-name="a228" draw:name="Slide Number Placeholder 8" svg:x="10.35951in" svg:y="7.05751in" svg:width="1.74573in" svg:height="0.44249in" presentation:class="page-number" presentation:placeholder="false">
        <draw:text-box>
          <text:p text:style-name="a227" text:class-names="" text:cond-style-name="">
            <text:span text:style-name="a226" text:class-names="">
              <text:page-number style:num-format="1" text:fixed="false"/>
            </text:span>
          </text:p>
        </draw:text-box>
        <svg:title/>
        <svg:desc/>
      </draw:frame>
    </style:master-page>
    <style:master-page style:name="Master1-Layout6-titleOnly-Alleen-titel" style:page-layout-name="pageLayout1" draw:style-name="a229">
      <draw:custom-shape svg:x="0.52285in" svg:y="0.00041in" svg:width="0.25in" svg:height="7.5in" draw:id="id42" draw:layer="Master1-bg" draw:style-name="a232" draw:name="Rectangle 8">
        <svg:title>Side bar</svg:title>
        <svg:desc/>
        <text:p text:style-name="a231" text:class-names="" text:cond-style-name="">
          <text:span text:style-name="a230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  <draw:frame draw:id="id43" presentation:style-name="a236" draw:name="Title 1" svg:x="1.5in" svg:y="0.75in" svg:width="10.5in" svg:height="1.625in" presentation:class="title" presentation:placeholder="false">
        <draw:text-box>
          <text:p text:style-name="a235" text:class-names="" text:cond-style-name="">
            <text:span text:style-name="a233" text:class-names="">Klik om stijl te bewerken</text:span>
            <text:span text:style-name="a234" text:class-names=""/>
          </text:p>
        </draw:text-box>
        <svg:title/>
        <svg:desc/>
      </draw:frame>
      <draw:frame draw:id="id44" presentation:style-name="a240" draw:name="Date Placeholder 2" svg:x="1.52083in" svg:y="7.05751in" svg:width="1.31734in" svg:height="0.44249in" presentation:class="date-time" presentation:placeholder="false">
        <draw:text-box>
          <text:p text:style-name="a239" text:class-names="" text:cond-style-name="">
            <text:span text:style-name="a237" text:class-names="">
              <text:date text:fixed="false" style:data-style-name="a238">1/19/2022</text:date>
            </text:span>
          </text:p>
        </draw:text-box>
        <svg:title/>
        <svg:desc/>
      </draw:frame>
      <draw:frame draw:id="id45" presentation:style-name="a243" draw:name="Footer Placeholder 3" svg:x="3.16444in" svg:y="7.05751in" svg:width="6.8688in" svg:height="0.44249in" presentation:class="footer" presentation:placeholder="false">
        <draw:text-box>
          <text:p text:style-name="a242" text:class-names="" text:cond-style-name="">
            <text:span text:style-name="a241" text:class-names=""/>
          </text:p>
        </draw:text-box>
        <svg:title/>
        <svg:desc/>
      </draw:frame>
      <draw:frame draw:id="id46" presentation:style-name="a246" draw:name="Slide Number Placeholder 4" svg:x="10.35951in" svg:y="7.05751in" svg:width="1.74573in" svg:height="0.44249in" presentation:class="page-number" presentation:placeholder="false">
        <draw:text-box>
          <text:p text:style-name="a245" text:class-names="" text:cond-style-name="">
            <text:span text:style-name="a244" text:class-names="">
              <text:page-number style:num-format="1" text:fixed="false"/>
            </text:span>
          </text:p>
        </draw:text-box>
        <svg:title/>
        <svg:desc/>
      </draw:frame>
    </style:master-page>
    <style:master-page style:name="Master1-Layout7-blank-Leeg" style:page-layout-name="pageLayout1" draw:style-name="a247">
      <draw:custom-shape svg:x="0.52285in" svg:y="0.00041in" svg:width="0.25in" svg:height="7.5in" draw:id="id47" draw:layer="Master1-bg" draw:style-name="a250" draw:name="Rectangle 8">
        <svg:title>Side bar</svg:title>
        <svg:desc/>
        <text:p text:style-name="a249" text:class-names="" text:cond-style-name="">
          <text:span text:style-name="a248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  <draw:frame draw:id="id48" presentation:style-name="a254" draw:name="Date Placeholder 1" svg:x="1.52083in" svg:y="7.05751in" svg:width="1.31734in" svg:height="0.44249in" presentation:class="date-time" presentation:placeholder="false">
        <draw:text-box>
          <text:p text:style-name="a253" text:class-names="" text:cond-style-name="">
            <text:span text:style-name="a251" text:class-names="">
              <text:date text:fixed="false" style:data-style-name="a252">1/19/2022</text:date>
            </text:span>
          </text:p>
        </draw:text-box>
        <svg:title/>
        <svg:desc/>
      </draw:frame>
      <draw:frame draw:id="id49" presentation:style-name="a257" draw:name="Footer Placeholder 2" svg:x="3.16444in" svg:y="7.05751in" svg:width="6.8688in" svg:height="0.44249in" presentation:class="footer" presentation:placeholder="false">
        <draw:text-box>
          <text:p text:style-name="a256" text:class-names="" text:cond-style-name="">
            <text:span text:style-name="a255" text:class-names=""/>
          </text:p>
        </draw:text-box>
        <svg:title/>
        <svg:desc/>
      </draw:frame>
      <draw:frame draw:id="id50" presentation:style-name="a260" draw:name="Slide Number Placeholder 3" svg:x="10.35951in" svg:y="7.05751in" svg:width="1.74573in" svg:height="0.44249in" presentation:class="page-number" presentation:placeholder="false">
        <draw:text-box>
          <text:p text:style-name="a259" text:class-names="" text:cond-style-name="">
            <text:span text:style-name="a258" text:class-names="">
              <text:page-number style:num-format="1" text:fixed="false"/>
            </text:span>
          </text:p>
        </draw:text-box>
        <svg:title/>
        <svg:desc/>
      </draw:frame>
    </style:master-page>
    <style:master-page style:name="Master1-Layout8-objTx-Inhoud-met-bijschrift" style:page-layout-name="pageLayout1" draw:style-name="a261">
      <draw:custom-shape svg:x="0in" svg:y="0.00041in" svg:width="5.8in" svg:height="7.49959in" draw:id="id51" draw:style-name="a264" draw:name="Rectangle 7">
        <svg:title>Background Shape</svg:title>
        <svg:desc/>
        <text:p text:style-name="a263" text:class-names="" text:cond-style-name="">
          <text:span text:style-name="a262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  <draw:frame draw:id="id52" presentation:style-name="a268" draw:name="Title 1" svg:x="0.79167in" svg:y="0.75in" svg:width="4.21667in" svg:height="2.35989in" presentation:class="title" presentation:placeholder="false">
        <draw:text-box>
          <text:p text:style-name="a267" text:class-names="" text:cond-style-name="">
            <text:span text:style-name="a265" text:class-names="">Klik om stijl te bewerken</text:span>
            <text:span text:style-name="a266" text:class-names=""/>
          </text:p>
        </draw:text-box>
        <svg:title/>
        <svg:desc/>
      </draw:frame>
      <draw:frame draw:id="id53" presentation:style-name="a285" draw:name="Content Placeholder 2" svg:x="6.84167in" svg:y="0.75in" svg:width="5.7in" svg:height="5.65972in" presentation:class="object" presentation:placeholder="false">
        <draw:text-box>
          <text:list text:style-name="a271">
            <text:list-item>
              <text:p text:style-name="a270" text:class-names="" text:cond-style-name="">
                <text:span text:style-name="a269" text:class-names="">Klikken om de tekststijl van het model te bewerken</text:span>
              </text:p>
            </text:list-item>
          </text:list>
          <text:list text:style-name="a274">
            <text:list-item>
              <text:list text:style-name="a274">
                <text:list-item>
                  <text:p text:style-name="a273" text:class-names="" text:cond-style-name="">
                    <text:span text:style-name="a272" text:class-names="">Tweede niveau</text:span>
                  </text:p>
                </text:list-item>
              </text:list>
            </text:list-item>
          </text:list>
          <text:list text:style-name="a277">
            <text:list-item>
              <text:list text:style-name="a277">
                <text:list-item>
                  <text:list text:style-name="a277">
                    <text:list-item>
                      <text:p text:style-name="a276" text:class-names="" text:cond-style-name="">
                        <text:span text:style-name="a275" text:class-names="">Derde niveau</text:span>
                      </text:p>
                    </text:list-item>
                  </text:list>
                </text:list-item>
              </text:list>
            </text:list-item>
          </text:list>
          <text:list text:style-name="a280">
            <text:list-item>
              <text:list text:style-name="a280">
                <text:list-item>
                  <text:list text:style-name="a280">
                    <text:list-item>
                      <text:list text:style-name="a280">
                        <text:list-item>
                          <text:p text:style-name="a279" text:class-names="" text:cond-style-name="">
                            <text:span text:style-name="a278" text:class-names="">Vierde niveau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284">
            <text:list-item>
              <text:list text:style-name="a284">
                <text:list-item>
                  <text:list text:style-name="a284">
                    <text:list-item>
                      <text:list text:style-name="a284">
                        <text:list-item>
                          <text:list text:style-name="a284">
                            <text:list-item>
                              <text:p text:style-name="a283" text:class-names="" text:cond-style-name="">
                                <text:span text:style-name="a281" text:class-names="">Vijfde niveau</text:span>
                                <text:span text:style-name="a282" text:class-names=""/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54" presentation:style-name="a289" draw:name="Text Placeholder 3" svg:x="0.79167in" svg:y="3.12374in" svg:width="4.21667in" svg:height="3.29293in" presentation:class="outline" presentation:placeholder="false">
        <draw:text-box>
          <text:list text:style-name="a288">
            <text:list-item>
              <text:p text:style-name="a287" text:class-names="" text:cond-style-name="">
                <text:span text:style-name="a286" text:class-names="">Klikken om de tekststijl van het model te bewerken</text:span>
              </text:p>
            </text:list-item>
          </text:list>
        </draw:text-box>
        <svg:title/>
        <svg:desc/>
      </draw:frame>
      <draw:frame draw:id="id55" presentation:style-name="a293" draw:name="Date Placeholder 4" svg:x="0.79167in" svg:y="7.05751in" svg:width="1.31734in" svg:height="0.44249in" presentation:class="date-time" presentation:placeholder="false">
        <draw:text-box>
          <text:p text:style-name="a292" text:class-names="" text:cond-style-name="">
            <text:span text:style-name="a290" text:class-names="">
              <text:date text:fixed="false" style:data-style-name="a291">1/19/2022</text:date>
            </text:span>
          </text:p>
        </draw:text-box>
        <svg:title/>
        <svg:desc/>
      </draw:frame>
      <draw:frame draw:id="id56" presentation:style-name="a296" draw:name="Footer Placeholder 5" svg:x="2.41245in" svg:y="7.05751in" svg:width="2.59588in" svg:height="0.44249in" presentation:class="footer" presentation:placeholder="false">
        <draw:text-box>
          <text:p text:style-name="a295" text:class-names="" text:cond-style-name="">
            <text:span text:style-name="a294" text:class-names=""/>
          </text:p>
        </draw:text-box>
        <svg:title/>
        <svg:desc/>
      </draw:frame>
      <draw:frame draw:id="id57" presentation:style-name="a299" draw:name="Slide Number Placeholder 6" svg:x="10.80833in" svg:y="7.05751in" svg:width="1.74573in" svg:height="0.44249in" presentation:class="page-number" presentation:placeholder="false">
        <draw:text-box>
          <text:p text:style-name="a298" text:class-names="" text:cond-style-name="">
            <text:span text:style-name="a297" text:class-names="">
              <text:page-number style:num-format="1" text:fixed="false"/>
            </text:span>
          </text:p>
        </draw:text-box>
        <svg:title/>
        <svg:desc/>
      </draw:frame>
      <draw:custom-shape svg:x="5.8in" svg:y="0.00041in" svg:width="0.25in" svg:height="7.5in" draw:id="id58" draw:style-name="a302" draw:name="Rectangle 8">
        <svg:title>Divider Bar</svg:title>
        <svg:desc/>
        <text:p text:style-name="a301" text:class-names="" text:cond-style-name="">
          <text:span text:style-name="a300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</style:master-page>
    <style:master-page style:name="Master1-Layout9-picTx-Afbeelding-met-bijschrift" style:page-layout-name="pageLayout1" draw:style-name="a303">
      <draw:custom-shape svg:x="0in" svg:y="0.00041in" svg:width="5.8in" svg:height="7.49959in" draw:id="id59" draw:style-name="a306" draw:name="Rectangle 7">
        <svg:title>Background Shape</svg:title>
        <svg:desc/>
        <text:p text:style-name="a305" text:class-names="" text:cond-style-name="">
          <text:span text:style-name="a304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  <draw:frame draw:id="id60" presentation:style-name="a310" draw:name="Title 1" svg:x="0.79167in" svg:y="0.75in" svg:width="4.21667in" svg:height="2.35989in" presentation:class="title" presentation:placeholder="false">
        <draw:text-box>
          <text:p text:style-name="a309" text:class-names="" text:cond-style-name="">
            <text:span text:style-name="a307" text:class-names="">Klik om stijl te bewerken</text:span>
            <text:span text:style-name="a308" text:class-names=""/>
          </text:p>
        </draw:text-box>
        <svg:title/>
        <svg:desc/>
      </draw:frame>
      <draw:frame draw:id="id61" presentation:style-name="a314" draw:name="Picture Placeholder 2" svg:x="6.05in" svg:y="0in" svg:width="7.28333in" svg:height="7.5in" presentation:class="graphic" presentation:placeholder="false">
        <draw:text-box>
          <text:p text:style-name="a313" text:class-names="" text:cond-style-name="">
            <text:span text:style-name="a311" text:class-names="">Klik op het pictogram als u een afbeelding wilt toevoegen</text:span>
            <text:span text:style-name="a312" text:class-names=""/>
          </text:p>
        </draw:text-box>
        <svg:title/>
        <svg:desc/>
      </draw:frame>
      <draw:frame draw:id="id62" presentation:style-name="a318" draw:name="Text Placeholder 3" svg:x="0.79167in" svg:y="3.12332in" svg:width="4.21667in" svg:height="3.29334in" presentation:class="outline" presentation:placeholder="false">
        <draw:text-box>
          <text:list text:style-name="a317">
            <text:list-item>
              <text:p text:style-name="a316" text:class-names="" text:cond-style-name="">
                <text:span text:style-name="a315" text:class-names="">Klikken om de tekststijl van het model te bewerken</text:span>
              </text:p>
            </text:list-item>
          </text:list>
        </draw:text-box>
        <svg:title/>
        <svg:desc/>
      </draw:frame>
      <draw:frame draw:id="id63" presentation:style-name="a322" draw:name="Date Placeholder 4" svg:x="0.79167in" svg:y="7.05751in" svg:width="1.31734in" svg:height="0.44249in" presentation:class="date-time" presentation:placeholder="false">
        <draw:text-box>
          <text:p text:style-name="a321" text:class-names="" text:cond-style-name="">
            <text:span text:style-name="a319" text:class-names="">
              <text:date text:fixed="false" style:data-style-name="a320">1/19/2022</text:date>
            </text:span>
          </text:p>
        </draw:text-box>
        <svg:title/>
        <svg:desc/>
      </draw:frame>
      <draw:frame draw:id="id64" presentation:style-name="a325" draw:name="Footer Placeholder 5" svg:x="2.41245in" svg:y="7.05751in" svg:width="2.59588in" svg:height="0.44249in" presentation:class="footer" presentation:placeholder="false">
        <draw:text-box>
          <text:p text:style-name="a324" text:class-names="" text:cond-style-name="">
            <text:span text:style-name="a323" text:class-names=""/>
          </text:p>
        </draw:text-box>
        <svg:title/>
        <svg:desc/>
      </draw:frame>
      <draw:frame draw:id="id65" presentation:style-name="a328" draw:name="Slide Number Placeholder 6" svg:x="10.80833in" svg:y="7.05751in" svg:width="1.74573in" svg:height="0.44249in" presentation:class="page-number" presentation:placeholder="false">
        <draw:text-box>
          <text:p text:style-name="a327" text:class-names="" text:cond-style-name="">
            <text:span text:style-name="a326" text:class-names="">
              <text:page-number style:num-format="1" text:fixed="false"/>
            </text:span>
          </text:p>
        </draw:text-box>
        <svg:title/>
        <svg:desc/>
      </draw:frame>
      <draw:custom-shape svg:x="5.8in" svg:y="0.00041in" svg:width="0.25in" svg:height="7.5in" draw:id="id66" draw:style-name="a331" draw:name="Rectangle 8">
        <svg:title>Divider Bar</svg:title>
        <svg:desc/>
        <text:p text:style-name="a330" text:class-names="" text:cond-style-name="">
          <text:span text:style-name="a329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</style:master-page>
    <style:master-page style:name="Master1-Layout10-vertTx-Titel-en-verticale-tekst" style:page-layout-name="pageLayout1" draw:style-name="a332">
      <draw:custom-shape svg:x="0.52285in" svg:y="0.00041in" svg:width="0.25in" svg:height="7.5in" draw:id="id67" draw:layer="Master1-bg" draw:style-name="a335" draw:name="Rectangle 8">
        <svg:title>Side bar</svg:title>
        <svg:desc/>
        <text:p text:style-name="a334" text:class-names="" text:cond-style-name="">
          <text:span text:style-name="a333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  <draw:frame draw:id="id68" presentation:style-name="a339" draw:name="Title 1" svg:x="1.5in" svg:y="0.75in" svg:width="10.5in" svg:height="1.625in" presentation:class="title" presentation:placeholder="false">
        <draw:text-box>
          <text:p text:style-name="a338" text:class-names="" text:cond-style-name="">
            <text:span text:style-name="a336" text:class-names="">Klik om stijl te bewerken</text:span>
            <text:span text:style-name="a337" text:class-names=""/>
          </text:p>
        </draw:text-box>
        <svg:title/>
        <svg:desc/>
      </draw:frame>
      <draw:frame draw:id="id69" presentation:style-name="a356" draw:name="Vertical Text Placeholder 2" svg:x="1.5in" svg:y="2.51042in" svg:width="10.5in" svg:height="3.90625in" presentation:class="outline" presentation:placeholder="false">
        <draw:text-box>
          <text:list text:style-name="a342">
            <text:list-item>
              <text:p text:style-name="a341" text:class-names="" text:cond-style-name="">
                <text:span text:style-name="a340" text:class-names="">Klikken om de tekststijl van het model te bewerken</text:span>
              </text:p>
            </text:list-item>
          </text:list>
          <text:list text:style-name="a345">
            <text:list-item>
              <text:list text:style-name="a345">
                <text:list-item>
                  <text:p text:style-name="a344" text:class-names="" text:cond-style-name="">
                    <text:span text:style-name="a343" text:class-names="">Tweede niveau</text:span>
                  </text:p>
                </text:list-item>
              </text:list>
            </text:list-item>
          </text:list>
          <text:list text:style-name="a348">
            <text:list-item>
              <text:list text:style-name="a348">
                <text:list-item>
                  <text:list text:style-name="a348">
                    <text:list-item>
                      <text:p text:style-name="a347" text:class-names="" text:cond-style-name="">
                        <text:span text:style-name="a346" text:class-names="">Derde niveau</text:span>
                      </text:p>
                    </text:list-item>
                  </text:list>
                </text:list-item>
              </text:list>
            </text:list-item>
          </text:list>
          <text:list text:style-name="a351">
            <text:list-item>
              <text:list text:style-name="a351">
                <text:list-item>
                  <text:list text:style-name="a351">
                    <text:list-item>
                      <text:list text:style-name="a351">
                        <text:list-item>
                          <text:p text:style-name="a350" text:class-names="" text:cond-style-name="">
                            <text:span text:style-name="a349" text:class-names="">Vierde niveau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355">
            <text:list-item>
              <text:list text:style-name="a355">
                <text:list-item>
                  <text:list text:style-name="a355">
                    <text:list-item>
                      <text:list text:style-name="a355">
                        <text:list-item>
                          <text:list text:style-name="a355">
                            <text:list-item>
                              <text:p text:style-name="a354" text:class-names="" text:cond-style-name="">
                                <text:span text:style-name="a352" text:class-names="">Vijfde niveau</text:span>
                                <text:span text:style-name="a353" text:class-names=""/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70" presentation:style-name="a360" draw:name="Date Placeholder 3" svg:x="1.52083in" svg:y="7.05751in" svg:width="1.31734in" svg:height="0.44249in" presentation:class="date-time" presentation:placeholder="false">
        <draw:text-box>
          <text:p text:style-name="a359" text:class-names="" text:cond-style-name="">
            <text:span text:style-name="a357" text:class-names="">
              <text:date text:fixed="false" style:data-style-name="a358">1/19/2022</text:date>
            </text:span>
          </text:p>
        </draw:text-box>
        <svg:title/>
        <svg:desc/>
      </draw:frame>
      <draw:frame draw:id="id71" presentation:style-name="a363" draw:name="Footer Placeholder 4" svg:x="3.16444in" svg:y="7.05751in" svg:width="6.8688in" svg:height="0.44249in" presentation:class="footer" presentation:placeholder="false">
        <draw:text-box>
          <text:p text:style-name="a362" text:class-names="" text:cond-style-name="">
            <text:span text:style-name="a361" text:class-names=""/>
          </text:p>
        </draw:text-box>
        <svg:title/>
        <svg:desc/>
      </draw:frame>
      <draw:frame draw:id="id72" presentation:style-name="a366" draw:name="Slide Number Placeholder 5" svg:x="10.35951in" svg:y="7.05751in" svg:width="1.74573in" svg:height="0.44249in" presentation:class="page-number" presentation:placeholder="false">
        <draw:text-box>
          <text:p text:style-name="a365" text:class-names="" text:cond-style-name="">
            <text:span text:style-name="a364" text:class-names="">
              <text:page-number style:num-format="1" text:fixed="false"/>
            </text:span>
          </text:p>
        </draw:text-box>
        <svg:title/>
        <svg:desc/>
      </draw:frame>
    </style:master-page>
    <style:master-page style:name="Master1-Layout11-vertTitleAndTx-Verticale-titel-en-tekst" style:page-layout-name="pageLayout1" draw:style-name="a367">
      <draw:custom-shape svg:x="0.52285in" svg:y="0.00041in" svg:width="0.25in" svg:height="7.5in" draw:id="id73" draw:layer="Master1-bg" draw:style-name="a370" draw:name="Rectangle 8">
        <svg:title>Side bar</svg:title>
        <svg:desc/>
        <text:p text:style-name="a369" text:class-names="" text:cond-style-name="">
          <text:span text:style-name="a368" text:class-names=""/>
        </text:p>
        <draw:enhanced-geometry xmlns:dr3d="urn:oasis:names:tc:opendocument:xmlns:dr3d:1.0" draw:type="non-primitive" svg:viewBox="0 0 21600 21600" draw:enhanced-path="M 0 0 L 21600 0 21600 21600 0 21600 Z N"/>
      </draw:custom-shape>
      <draw:frame draw:id="id74" presentation:style-name="a374" draw:name="Vertical Title 1" svg:x="10.49493in" svg:y="0.68259in" svg:width="1.71234in" svg:height="5.73408in" presentation:class="title" presentation:placeholder="false">
        <draw:text-box>
          <text:p text:style-name="a373" text:class-names="" text:cond-style-name="">
            <text:span text:style-name="a371" text:class-names="">Klik om stijl te bewerken</text:span>
            <text:span text:style-name="a372" text:class-names=""/>
          </text:p>
        </draw:text-box>
        <svg:title/>
        <svg:desc/>
      </draw:frame>
      <draw:frame draw:id="id75" presentation:style-name="a391" draw:name="Vertical Text Placeholder 2" svg:x="1.5in" svg:y="0.68259in" svg:width="8.94536in" svg:height="5.73408in" presentation:class="outline" presentation:placeholder="false">
        <draw:text-box>
          <text:list text:style-name="a377">
            <text:list-item>
              <text:p text:style-name="a376" text:class-names="" text:cond-style-name="">
                <text:span text:style-name="a375" text:class-names="">Klikken om de tekststijl van het model te bewerken</text:span>
              </text:p>
            </text:list-item>
          </text:list>
          <text:list text:style-name="a380">
            <text:list-item>
              <text:list text:style-name="a380">
                <text:list-item>
                  <text:p text:style-name="a379" text:class-names="" text:cond-style-name="">
                    <text:span text:style-name="a378" text:class-names="">Tweede niveau</text:span>
                  </text:p>
                </text:list-item>
              </text:list>
            </text:list-item>
          </text:list>
          <text:list text:style-name="a383">
            <text:list-item>
              <text:list text:style-name="a383">
                <text:list-item>
                  <text:list text:style-name="a383">
                    <text:list-item>
                      <text:p text:style-name="a382" text:class-names="" text:cond-style-name="">
                        <text:span text:style-name="a381" text:class-names="">Derde niveau</text:span>
                      </text:p>
                    </text:list-item>
                  </text:list>
                </text:list-item>
              </text:list>
            </text:list-item>
          </text:list>
          <text:list text:style-name="a386">
            <text:list-item>
              <text:list text:style-name="a386">
                <text:list-item>
                  <text:list text:style-name="a386">
                    <text:list-item>
                      <text:list text:style-name="a386">
                        <text:list-item>
                          <text:p text:style-name="a385" text:class-names="" text:cond-style-name="">
                            <text:span text:style-name="a384" text:class-names="">Vierde niveau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390">
            <text:list-item>
              <text:list text:style-name="a390">
                <text:list-item>
                  <text:list text:style-name="a390">
                    <text:list-item>
                      <text:list text:style-name="a390">
                        <text:list-item>
                          <text:list text:style-name="a390">
                            <text:list-item>
                              <text:p text:style-name="a389" text:class-names="" text:cond-style-name="">
                                <text:span text:style-name="a387" text:class-names="">Vijfde niveau</text:span>
                                <text:span text:style-name="a388" text:class-names=""/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76" presentation:style-name="a395" draw:name="Date Placeholder 3" svg:x="1.52083in" svg:y="7.05751in" svg:width="1.31734in" svg:height="0.44249in" presentation:class="date-time" presentation:placeholder="false">
        <draw:text-box>
          <text:p text:style-name="a394" text:class-names="" text:cond-style-name="">
            <text:span text:style-name="a392" text:class-names="">
              <text:date text:fixed="false" style:data-style-name="a393">1/19/2022</text:date>
            </text:span>
          </text:p>
        </draw:text-box>
        <svg:title/>
        <svg:desc/>
      </draw:frame>
      <draw:frame draw:id="id77" presentation:style-name="a398" draw:name="Footer Placeholder 4" svg:x="3.16444in" svg:y="7.05751in" svg:width="6.8688in" svg:height="0.44249in" presentation:class="footer" presentation:placeholder="false">
        <draw:text-box>
          <text:p text:style-name="a397" text:class-names="" text:cond-style-name="">
            <text:span text:style-name="a396" text:class-names=""/>
          </text:p>
        </draw:text-box>
        <svg:title/>
        <svg:desc/>
      </draw:frame>
      <draw:frame draw:id="id78" presentation:style-name="a401" draw:name="Slide Number Placeholder 5" svg:x="10.35951in" svg:y="7.05751in" svg:width="1.74573in" svg:height="0.44249in" presentation:class="page-number" presentation:placeholder="false">
        <draw:text-box>
          <text:p text:style-name="a400" text:class-names="" text:cond-style-name="">
            <text:span text:style-name="a399" text:class-names="">
              <text:page-number style:num-format="1" text:fixed="false"/>
            </text:span>
          </text:p>
        </draw:text-box>
        <svg:title/>
        <svg:desc/>
      </draw:frame>
    </style:master-page>
  </office:master-styles>
</office:document-styles>
</file>